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Bubblebody Neue Bold" charset="1" panose="00000500000000000000"/>
      <p:regular r:id="rId17"/>
    </p:embeddedFont>
    <p:embeddedFont>
      <p:font typeface="Bubblebody Neue" charset="1" panose="0000050000000000000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jpeg" Type="http://schemas.openxmlformats.org/officeDocument/2006/relationships/image"/><Relationship Id="rId11" Target="../media/image19.jpeg" Type="http://schemas.openxmlformats.org/officeDocument/2006/relationships/image"/><Relationship Id="rId2" Target="../media/image1.jpeg" Type="http://schemas.openxmlformats.org/officeDocument/2006/relationships/image"/><Relationship Id="rId3" Target="../media/image11.jpeg" Type="http://schemas.openxmlformats.org/officeDocument/2006/relationships/image"/><Relationship Id="rId4" Target="../media/image12.png" Type="http://schemas.openxmlformats.org/officeDocument/2006/relationships/image"/><Relationship Id="rId5" Target="../media/image13.svg" Type="http://schemas.openxmlformats.org/officeDocument/2006/relationships/image"/><Relationship Id="rId6" Target="../media/image14.png" Type="http://schemas.openxmlformats.org/officeDocument/2006/relationships/image"/><Relationship Id="rId7" Target="../media/image15.svg" Type="http://schemas.openxmlformats.org/officeDocument/2006/relationships/image"/><Relationship Id="rId8" Target="../media/image16.jpeg" Type="http://schemas.openxmlformats.org/officeDocument/2006/relationships/image"/><Relationship Id="rId9" Target="../media/image17.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png" Type="http://schemas.openxmlformats.org/officeDocument/2006/relationships/image"/><Relationship Id="rId4" Target="../media/image20.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1.png" Type="http://schemas.openxmlformats.org/officeDocument/2006/relationships/image"/><Relationship Id="rId4" Target="../media/image22.svg" Type="http://schemas.openxmlformats.org/officeDocument/2006/relationships/image"/><Relationship Id="rId5" Target="../media/image23.png" Type="http://schemas.openxmlformats.org/officeDocument/2006/relationships/image"/><Relationship Id="rId6" Target="../media/image24.svg" Type="http://schemas.openxmlformats.org/officeDocument/2006/relationships/image"/><Relationship Id="rId7" Target="../media/image25.png" Type="http://schemas.openxmlformats.org/officeDocument/2006/relationships/image"/><Relationship Id="rId8" Target="../media/image26.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7.png" Type="http://schemas.openxmlformats.org/officeDocument/2006/relationships/image"/><Relationship Id="rId3" Target="../media/image28.png" Type="http://schemas.openxmlformats.org/officeDocument/2006/relationships/image"/><Relationship Id="rId4" Target="../media/image29.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0.png" Type="http://schemas.openxmlformats.org/officeDocument/2006/relationships/image"/><Relationship Id="rId4" Target="../media/image31.svg" Type="http://schemas.openxmlformats.org/officeDocument/2006/relationships/image"/><Relationship Id="rId5" Target="../media/image32.png" Type="http://schemas.openxmlformats.org/officeDocument/2006/relationships/image"/><Relationship Id="rId6" Target="../media/image33.svg" Type="http://schemas.openxmlformats.org/officeDocument/2006/relationships/image"/><Relationship Id="rId7" Target="../media/image34.png" Type="http://schemas.openxmlformats.org/officeDocument/2006/relationships/image"/><Relationship Id="rId8" Target="../media/image35.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0901" r="0" b="-21320"/>
            </a:stretch>
          </a:blipFill>
        </p:spPr>
      </p:sp>
      <p:sp>
        <p:nvSpPr>
          <p:cNvPr name="Freeform 3" id="3"/>
          <p:cNvSpPr/>
          <p:nvPr/>
        </p:nvSpPr>
        <p:spPr>
          <a:xfrm flipH="false" flipV="false" rot="0">
            <a:off x="-220109" y="4865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6988114" y="3722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4196337" y="2579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10800000">
            <a:off x="5260575" y="8639533"/>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10800000">
            <a:off x="2920199" y="9324031"/>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10800000">
            <a:off x="-787763" y="8836711"/>
            <a:ext cx="3299127" cy="2651674"/>
          </a:xfrm>
          <a:custGeom>
            <a:avLst/>
            <a:gdLst/>
            <a:ahLst/>
            <a:cxnLst/>
            <a:rect r="r" b="b" t="t" l="l"/>
            <a:pathLst>
              <a:path h="2651674" w="3299127">
                <a:moveTo>
                  <a:pt x="0" y="0"/>
                </a:moveTo>
                <a:lnTo>
                  <a:pt x="3299128" y="0"/>
                </a:lnTo>
                <a:lnTo>
                  <a:pt x="3299128"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10800000">
            <a:off x="17198929" y="8639533"/>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10800000">
            <a:off x="14858554" y="9324031"/>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10800000">
            <a:off x="11150592" y="8836711"/>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10800000">
            <a:off x="8812417" y="9493295"/>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3" id="13"/>
          <p:cNvSpPr/>
          <p:nvPr/>
        </p:nvSpPr>
        <p:spPr>
          <a:xfrm flipH="false" flipV="false" rot="0">
            <a:off x="7435500" y="4941032"/>
            <a:ext cx="2753833" cy="3394556"/>
          </a:xfrm>
          <a:custGeom>
            <a:avLst/>
            <a:gdLst/>
            <a:ahLst/>
            <a:cxnLst/>
            <a:rect r="r" b="b" t="t" l="l"/>
            <a:pathLst>
              <a:path h="3394556" w="2753833">
                <a:moveTo>
                  <a:pt x="0" y="0"/>
                </a:moveTo>
                <a:lnTo>
                  <a:pt x="2753834" y="0"/>
                </a:lnTo>
                <a:lnTo>
                  <a:pt x="2753834" y="3394556"/>
                </a:lnTo>
                <a:lnTo>
                  <a:pt x="0" y="3394556"/>
                </a:lnTo>
                <a:lnTo>
                  <a:pt x="0" y="0"/>
                </a:lnTo>
                <a:close/>
              </a:path>
            </a:pathLst>
          </a:custGeom>
          <a:blipFill>
            <a:blip r:embed="rId11"/>
            <a:stretch>
              <a:fillRect l="0" t="0" r="0" b="0"/>
            </a:stretch>
          </a:blipFill>
        </p:spPr>
      </p:sp>
      <p:sp>
        <p:nvSpPr>
          <p:cNvPr name="TextBox 14" id="14"/>
          <p:cNvSpPr txBox="true"/>
          <p:nvPr/>
        </p:nvSpPr>
        <p:spPr>
          <a:xfrm rot="0">
            <a:off x="896358" y="2117226"/>
            <a:ext cx="16362942" cy="2823807"/>
          </a:xfrm>
          <a:prstGeom prst="rect">
            <a:avLst/>
          </a:prstGeom>
        </p:spPr>
        <p:txBody>
          <a:bodyPr anchor="t" rtlCol="false" tIns="0" lIns="0" bIns="0" rIns="0">
            <a:spAutoFit/>
          </a:bodyPr>
          <a:lstStyle/>
          <a:p>
            <a:pPr algn="ctr">
              <a:lnSpc>
                <a:spcPts val="22495"/>
              </a:lnSpc>
            </a:pPr>
            <a:r>
              <a:rPr lang="en-US" b="true" sz="16068">
                <a:solidFill>
                  <a:srgbClr val="000000"/>
                </a:solidFill>
                <a:latin typeface="Bubblebody Neue Bold"/>
                <a:ea typeface="Bubblebody Neue Bold"/>
                <a:cs typeface="Bubblebody Neue Bold"/>
                <a:sym typeface="Bubblebody Neue Bold"/>
              </a:rPr>
              <a:t>DOLPHIN CLASS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grpSp>
        <p:nvGrpSpPr>
          <p:cNvPr name="Group 3" id="3"/>
          <p:cNvGrpSpPr>
            <a:grpSpLocks noChangeAspect="true"/>
          </p:cNvGrpSpPr>
          <p:nvPr/>
        </p:nvGrpSpPr>
        <p:grpSpPr>
          <a:xfrm rot="0">
            <a:off x="1295631" y="4637977"/>
            <a:ext cx="2938978" cy="3035377"/>
            <a:chOff x="0" y="0"/>
            <a:chExt cx="6350000" cy="6558280"/>
          </a:xfrm>
        </p:grpSpPr>
        <p:sp>
          <p:nvSpPr>
            <p:cNvPr name="Freeform 4" id="4"/>
            <p:cNvSpPr/>
            <p:nvPr/>
          </p:nvSpPr>
          <p:spPr>
            <a:xfrm flipH="false" flipV="false" rot="0">
              <a:off x="74930" y="74930"/>
              <a:ext cx="6200140" cy="6408420"/>
            </a:xfrm>
            <a:custGeom>
              <a:avLst/>
              <a:gdLst/>
              <a:ahLst/>
              <a:cxnLst/>
              <a:rect r="r" b="b" t="t" l="l"/>
              <a:pathLst>
                <a:path h="6408420" w="620014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3"/>
              <a:stretch>
                <a:fillRect l="0" t="-11293" r="0" b="-30724"/>
              </a:stretch>
            </a:blipFill>
          </p:spPr>
        </p:sp>
        <p:sp>
          <p:nvSpPr>
            <p:cNvPr name="Freeform 5" id="5"/>
            <p:cNvSpPr/>
            <p:nvPr/>
          </p:nvSpPr>
          <p:spPr>
            <a:xfrm flipH="false" flipV="false" rot="0">
              <a:off x="0" y="0"/>
              <a:ext cx="6350000" cy="6558280"/>
            </a:xfrm>
            <a:custGeom>
              <a:avLst/>
              <a:gdLst/>
              <a:ahLst/>
              <a:cxnLst/>
              <a:rect r="r" b="b" t="t" l="l"/>
              <a:pathLst>
                <a:path h="6558280" w="635000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000000"/>
            </a:solidFill>
          </p:spPr>
        </p:sp>
      </p:grpSp>
      <p:sp>
        <p:nvSpPr>
          <p:cNvPr name="Freeform 6" id="6"/>
          <p:cNvSpPr/>
          <p:nvPr/>
        </p:nvSpPr>
        <p:spPr>
          <a:xfrm flipH="false" flipV="false" rot="0">
            <a:off x="0" y="22860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7208223" y="11430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14416446" y="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9" id="9"/>
          <p:cNvGrpSpPr/>
          <p:nvPr/>
        </p:nvGrpSpPr>
        <p:grpSpPr>
          <a:xfrm rot="0">
            <a:off x="1295631" y="2240280"/>
            <a:ext cx="15696739" cy="1462339"/>
            <a:chOff x="0" y="0"/>
            <a:chExt cx="4272845" cy="398067"/>
          </a:xfrm>
        </p:grpSpPr>
        <p:sp>
          <p:nvSpPr>
            <p:cNvPr name="Freeform 10" id="10"/>
            <p:cNvSpPr/>
            <p:nvPr/>
          </p:nvSpPr>
          <p:spPr>
            <a:xfrm flipH="false" flipV="false" rot="0">
              <a:off x="0" y="0"/>
              <a:ext cx="4272845" cy="398067"/>
            </a:xfrm>
            <a:custGeom>
              <a:avLst/>
              <a:gdLst/>
              <a:ahLst/>
              <a:cxnLst/>
              <a:rect r="r" b="b" t="t" l="l"/>
              <a:pathLst>
                <a:path h="398067" w="4272845">
                  <a:moveTo>
                    <a:pt x="25154" y="0"/>
                  </a:moveTo>
                  <a:lnTo>
                    <a:pt x="4247691" y="0"/>
                  </a:lnTo>
                  <a:cubicBezTo>
                    <a:pt x="4254362" y="0"/>
                    <a:pt x="4260760" y="2650"/>
                    <a:pt x="4265478" y="7367"/>
                  </a:cubicBezTo>
                  <a:cubicBezTo>
                    <a:pt x="4270195" y="12085"/>
                    <a:pt x="4272845" y="18483"/>
                    <a:pt x="4272845" y="25154"/>
                  </a:cubicBezTo>
                  <a:lnTo>
                    <a:pt x="4272845" y="372912"/>
                  </a:lnTo>
                  <a:cubicBezTo>
                    <a:pt x="4272845" y="379584"/>
                    <a:pt x="4270195" y="385982"/>
                    <a:pt x="4265478" y="390699"/>
                  </a:cubicBezTo>
                  <a:cubicBezTo>
                    <a:pt x="4260760" y="395416"/>
                    <a:pt x="4254362" y="398067"/>
                    <a:pt x="4247691" y="398067"/>
                  </a:cubicBezTo>
                  <a:lnTo>
                    <a:pt x="25154" y="398067"/>
                  </a:lnTo>
                  <a:cubicBezTo>
                    <a:pt x="18483" y="398067"/>
                    <a:pt x="12085" y="395416"/>
                    <a:pt x="7367" y="390699"/>
                  </a:cubicBezTo>
                  <a:cubicBezTo>
                    <a:pt x="2650" y="385982"/>
                    <a:pt x="0" y="379584"/>
                    <a:pt x="0" y="372912"/>
                  </a:cubicBezTo>
                  <a:lnTo>
                    <a:pt x="0" y="25154"/>
                  </a:lnTo>
                  <a:cubicBezTo>
                    <a:pt x="0" y="18483"/>
                    <a:pt x="2650" y="12085"/>
                    <a:pt x="7367" y="7367"/>
                  </a:cubicBezTo>
                  <a:cubicBezTo>
                    <a:pt x="12085" y="2650"/>
                    <a:pt x="18483" y="0"/>
                    <a:pt x="25154" y="0"/>
                  </a:cubicBezTo>
                  <a:close/>
                </a:path>
              </a:pathLst>
            </a:custGeom>
            <a:solidFill>
              <a:srgbClr val="66BABE"/>
            </a:solidFill>
            <a:ln w="57150" cap="rnd">
              <a:solidFill>
                <a:srgbClr val="000000"/>
              </a:solidFill>
              <a:prstDash val="solid"/>
              <a:round/>
            </a:ln>
          </p:spPr>
        </p:sp>
        <p:sp>
          <p:nvSpPr>
            <p:cNvPr name="TextBox 11" id="11"/>
            <p:cNvSpPr txBox="true"/>
            <p:nvPr/>
          </p:nvSpPr>
          <p:spPr>
            <a:xfrm>
              <a:off x="0" y="-161925"/>
              <a:ext cx="4272845" cy="559992"/>
            </a:xfrm>
            <a:prstGeom prst="rect">
              <a:avLst/>
            </a:prstGeom>
          </p:spPr>
          <p:txBody>
            <a:bodyPr anchor="ctr" rtlCol="false" tIns="0" lIns="0" bIns="0" rIns="0"/>
            <a:lstStyle/>
            <a:p>
              <a:pPr algn="ctr">
                <a:lnSpc>
                  <a:spcPts val="9379"/>
                </a:lnSpc>
              </a:pPr>
              <a:r>
                <a:rPr lang="en-US" b="true" sz="6699">
                  <a:solidFill>
                    <a:srgbClr val="000000"/>
                  </a:solidFill>
                  <a:latin typeface="Bubblebody Neue Bold"/>
                  <a:ea typeface="Bubblebody Neue Bold"/>
                  <a:cs typeface="Bubblebody Neue Bold"/>
                  <a:sym typeface="Bubblebody Neue Bold"/>
                </a:rPr>
                <a:t>CLASS TEAM</a:t>
              </a:r>
            </a:p>
          </p:txBody>
        </p:sp>
      </p:grpSp>
      <p:grpSp>
        <p:nvGrpSpPr>
          <p:cNvPr name="Group 12" id="12"/>
          <p:cNvGrpSpPr>
            <a:grpSpLocks noChangeAspect="true"/>
          </p:cNvGrpSpPr>
          <p:nvPr/>
        </p:nvGrpSpPr>
        <p:grpSpPr>
          <a:xfrm rot="0">
            <a:off x="4577747" y="4637977"/>
            <a:ext cx="2938978" cy="3035377"/>
            <a:chOff x="0" y="0"/>
            <a:chExt cx="6350000" cy="6558280"/>
          </a:xfrm>
        </p:grpSpPr>
        <p:sp>
          <p:nvSpPr>
            <p:cNvPr name="Freeform 13" id="13"/>
            <p:cNvSpPr/>
            <p:nvPr/>
          </p:nvSpPr>
          <p:spPr>
            <a:xfrm flipH="false" flipV="false" rot="0">
              <a:off x="74930" y="74930"/>
              <a:ext cx="6200140" cy="6408420"/>
            </a:xfrm>
            <a:custGeom>
              <a:avLst/>
              <a:gdLst/>
              <a:ahLst/>
              <a:cxnLst/>
              <a:rect r="r" b="b" t="t" l="l"/>
              <a:pathLst>
                <a:path h="6408420" w="620014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8"/>
              <a:stretch>
                <a:fillRect l="0" t="-12243" r="0" b="-37503"/>
              </a:stretch>
            </a:blipFill>
          </p:spPr>
        </p:sp>
        <p:sp>
          <p:nvSpPr>
            <p:cNvPr name="Freeform 14" id="14"/>
            <p:cNvSpPr/>
            <p:nvPr/>
          </p:nvSpPr>
          <p:spPr>
            <a:xfrm flipH="false" flipV="false" rot="0">
              <a:off x="0" y="0"/>
              <a:ext cx="6350000" cy="6558280"/>
            </a:xfrm>
            <a:custGeom>
              <a:avLst/>
              <a:gdLst/>
              <a:ahLst/>
              <a:cxnLst/>
              <a:rect r="r" b="b" t="t" l="l"/>
              <a:pathLst>
                <a:path h="6558280" w="635000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000000"/>
            </a:solidFill>
          </p:spPr>
        </p:sp>
      </p:grpSp>
      <p:grpSp>
        <p:nvGrpSpPr>
          <p:cNvPr name="Group 15" id="15"/>
          <p:cNvGrpSpPr>
            <a:grpSpLocks noChangeAspect="true"/>
          </p:cNvGrpSpPr>
          <p:nvPr/>
        </p:nvGrpSpPr>
        <p:grpSpPr>
          <a:xfrm rot="0">
            <a:off x="7926845" y="4637977"/>
            <a:ext cx="2938978" cy="3035377"/>
            <a:chOff x="0" y="0"/>
            <a:chExt cx="6350000" cy="6558280"/>
          </a:xfrm>
        </p:grpSpPr>
        <p:sp>
          <p:nvSpPr>
            <p:cNvPr name="Freeform 16" id="16"/>
            <p:cNvSpPr/>
            <p:nvPr/>
          </p:nvSpPr>
          <p:spPr>
            <a:xfrm flipH="false" flipV="false" rot="0">
              <a:off x="74930" y="74930"/>
              <a:ext cx="6200140" cy="6408420"/>
            </a:xfrm>
            <a:custGeom>
              <a:avLst/>
              <a:gdLst/>
              <a:ahLst/>
              <a:cxnLst/>
              <a:rect r="r" b="b" t="t" l="l"/>
              <a:pathLst>
                <a:path h="6408420" w="620014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9"/>
              <a:stretch>
                <a:fillRect l="0" t="-10064" r="0" b="-35324"/>
              </a:stretch>
            </a:blipFill>
          </p:spPr>
        </p:sp>
        <p:sp>
          <p:nvSpPr>
            <p:cNvPr name="Freeform 17" id="17"/>
            <p:cNvSpPr/>
            <p:nvPr/>
          </p:nvSpPr>
          <p:spPr>
            <a:xfrm flipH="false" flipV="false" rot="0">
              <a:off x="0" y="0"/>
              <a:ext cx="6350000" cy="6558280"/>
            </a:xfrm>
            <a:custGeom>
              <a:avLst/>
              <a:gdLst/>
              <a:ahLst/>
              <a:cxnLst/>
              <a:rect r="r" b="b" t="t" l="l"/>
              <a:pathLst>
                <a:path h="6558280" w="635000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000000"/>
            </a:solidFill>
          </p:spPr>
        </p:sp>
      </p:grpSp>
      <p:grpSp>
        <p:nvGrpSpPr>
          <p:cNvPr name="Group 18" id="18"/>
          <p:cNvGrpSpPr>
            <a:grpSpLocks noChangeAspect="true"/>
          </p:cNvGrpSpPr>
          <p:nvPr/>
        </p:nvGrpSpPr>
        <p:grpSpPr>
          <a:xfrm rot="0">
            <a:off x="11171645" y="4637977"/>
            <a:ext cx="2938978" cy="3035377"/>
            <a:chOff x="0" y="0"/>
            <a:chExt cx="6350000" cy="6558280"/>
          </a:xfrm>
        </p:grpSpPr>
        <p:sp>
          <p:nvSpPr>
            <p:cNvPr name="Freeform 19" id="19"/>
            <p:cNvSpPr/>
            <p:nvPr/>
          </p:nvSpPr>
          <p:spPr>
            <a:xfrm flipH="false" flipV="false" rot="0">
              <a:off x="74930" y="74930"/>
              <a:ext cx="6200140" cy="6408420"/>
            </a:xfrm>
            <a:custGeom>
              <a:avLst/>
              <a:gdLst/>
              <a:ahLst/>
              <a:cxnLst/>
              <a:rect r="r" b="b" t="t" l="l"/>
              <a:pathLst>
                <a:path h="6408420" w="620014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10"/>
              <a:stretch>
                <a:fillRect l="0" t="-19107" r="0" b="-19107"/>
              </a:stretch>
            </a:blipFill>
          </p:spPr>
        </p:sp>
        <p:sp>
          <p:nvSpPr>
            <p:cNvPr name="Freeform 20" id="20"/>
            <p:cNvSpPr/>
            <p:nvPr/>
          </p:nvSpPr>
          <p:spPr>
            <a:xfrm flipH="false" flipV="false" rot="0">
              <a:off x="0" y="0"/>
              <a:ext cx="6350000" cy="6558280"/>
            </a:xfrm>
            <a:custGeom>
              <a:avLst/>
              <a:gdLst/>
              <a:ahLst/>
              <a:cxnLst/>
              <a:rect r="r" b="b" t="t" l="l"/>
              <a:pathLst>
                <a:path h="6558280" w="635000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000000"/>
            </a:solidFill>
          </p:spPr>
        </p:sp>
      </p:grpSp>
      <p:grpSp>
        <p:nvGrpSpPr>
          <p:cNvPr name="Group 21" id="21"/>
          <p:cNvGrpSpPr>
            <a:grpSpLocks noChangeAspect="true"/>
          </p:cNvGrpSpPr>
          <p:nvPr/>
        </p:nvGrpSpPr>
        <p:grpSpPr>
          <a:xfrm rot="0">
            <a:off x="14416446" y="4637977"/>
            <a:ext cx="2938978" cy="3035377"/>
            <a:chOff x="0" y="0"/>
            <a:chExt cx="6350000" cy="6558280"/>
          </a:xfrm>
        </p:grpSpPr>
        <p:sp>
          <p:nvSpPr>
            <p:cNvPr name="Freeform 22" id="22"/>
            <p:cNvSpPr/>
            <p:nvPr/>
          </p:nvSpPr>
          <p:spPr>
            <a:xfrm flipH="false" flipV="false" rot="0">
              <a:off x="74930" y="74930"/>
              <a:ext cx="6200140" cy="6408420"/>
            </a:xfrm>
            <a:custGeom>
              <a:avLst/>
              <a:gdLst/>
              <a:ahLst/>
              <a:cxnLst/>
              <a:rect r="r" b="b" t="t" l="l"/>
              <a:pathLst>
                <a:path h="6408420" w="620014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11"/>
              <a:stretch>
                <a:fillRect l="0" t="-13047" r="0" b="-13047"/>
              </a:stretch>
            </a:blipFill>
          </p:spPr>
        </p:sp>
        <p:sp>
          <p:nvSpPr>
            <p:cNvPr name="Freeform 23" id="23"/>
            <p:cNvSpPr/>
            <p:nvPr/>
          </p:nvSpPr>
          <p:spPr>
            <a:xfrm flipH="false" flipV="false" rot="0">
              <a:off x="0" y="0"/>
              <a:ext cx="6350000" cy="6558280"/>
            </a:xfrm>
            <a:custGeom>
              <a:avLst/>
              <a:gdLst/>
              <a:ahLst/>
              <a:cxnLst/>
              <a:rect r="r" b="b" t="t" l="l"/>
              <a:pathLst>
                <a:path h="6558280" w="635000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000000"/>
            </a:solidFill>
          </p:spPr>
        </p:sp>
      </p:grpSp>
      <p:sp>
        <p:nvSpPr>
          <p:cNvPr name="TextBox 24" id="24"/>
          <p:cNvSpPr txBox="true"/>
          <p:nvPr/>
        </p:nvSpPr>
        <p:spPr>
          <a:xfrm rot="0">
            <a:off x="1295631" y="7915273"/>
            <a:ext cx="2938978" cy="1440181"/>
          </a:xfrm>
          <a:prstGeom prst="rect">
            <a:avLst/>
          </a:prstGeom>
        </p:spPr>
        <p:txBody>
          <a:bodyPr anchor="t" rtlCol="false" tIns="0" lIns="0" bIns="0" rIns="0">
            <a:spAutoFit/>
          </a:bodyPr>
          <a:lstStyle/>
          <a:p>
            <a:pPr algn="ctr">
              <a:lnSpc>
                <a:spcPts val="6299"/>
              </a:lnSpc>
            </a:pPr>
            <a:r>
              <a:rPr lang="en-US" sz="4499">
                <a:solidFill>
                  <a:srgbClr val="000000"/>
                </a:solidFill>
                <a:latin typeface="Bubblebody Neue"/>
                <a:ea typeface="Bubblebody Neue"/>
                <a:cs typeface="Bubblebody Neue"/>
                <a:sym typeface="Bubblebody Neue"/>
              </a:rPr>
              <a:t>Mrs Magee</a:t>
            </a:r>
          </a:p>
          <a:p>
            <a:pPr algn="ctr">
              <a:lnSpc>
                <a:spcPts val="5039"/>
              </a:lnSpc>
              <a:spcBef>
                <a:spcPct val="0"/>
              </a:spcBef>
            </a:pPr>
            <a:r>
              <a:rPr lang="en-US" sz="3599">
                <a:solidFill>
                  <a:srgbClr val="000000"/>
                </a:solidFill>
                <a:latin typeface="Bubblebody Neue"/>
                <a:ea typeface="Bubblebody Neue"/>
                <a:cs typeface="Bubblebody Neue"/>
                <a:sym typeface="Bubblebody Neue"/>
              </a:rPr>
              <a:t>Teacher</a:t>
            </a:r>
          </a:p>
        </p:txBody>
      </p:sp>
      <p:sp>
        <p:nvSpPr>
          <p:cNvPr name="TextBox 25" id="25"/>
          <p:cNvSpPr txBox="true"/>
          <p:nvPr/>
        </p:nvSpPr>
        <p:spPr>
          <a:xfrm rot="0">
            <a:off x="4577747" y="7915273"/>
            <a:ext cx="2938978" cy="2078356"/>
          </a:xfrm>
          <a:prstGeom prst="rect">
            <a:avLst/>
          </a:prstGeom>
        </p:spPr>
        <p:txBody>
          <a:bodyPr anchor="t" rtlCol="false" tIns="0" lIns="0" bIns="0" rIns="0">
            <a:spAutoFit/>
          </a:bodyPr>
          <a:lstStyle/>
          <a:p>
            <a:pPr algn="ctr">
              <a:lnSpc>
                <a:spcPts val="6299"/>
              </a:lnSpc>
            </a:pPr>
            <a:r>
              <a:rPr lang="en-US" sz="4499">
                <a:solidFill>
                  <a:srgbClr val="000000"/>
                </a:solidFill>
                <a:latin typeface="Bubblebody Neue"/>
                <a:ea typeface="Bubblebody Neue"/>
                <a:cs typeface="Bubblebody Neue"/>
                <a:sym typeface="Bubblebody Neue"/>
              </a:rPr>
              <a:t>Mrs Parker</a:t>
            </a:r>
          </a:p>
          <a:p>
            <a:pPr algn="ctr">
              <a:lnSpc>
                <a:spcPts val="5039"/>
              </a:lnSpc>
              <a:spcBef>
                <a:spcPct val="0"/>
              </a:spcBef>
            </a:pPr>
            <a:r>
              <a:rPr lang="en-US" sz="3599">
                <a:solidFill>
                  <a:srgbClr val="000000"/>
                </a:solidFill>
                <a:latin typeface="Bubblebody Neue"/>
                <a:ea typeface="Bubblebody Neue"/>
                <a:cs typeface="Bubblebody Neue"/>
                <a:sym typeface="Bubblebody Neue"/>
              </a:rPr>
              <a:t>Teaching Assistant</a:t>
            </a:r>
          </a:p>
        </p:txBody>
      </p:sp>
      <p:sp>
        <p:nvSpPr>
          <p:cNvPr name="TextBox 26" id="26"/>
          <p:cNvSpPr txBox="true"/>
          <p:nvPr/>
        </p:nvSpPr>
        <p:spPr>
          <a:xfrm rot="0">
            <a:off x="7859864" y="7915273"/>
            <a:ext cx="2938978" cy="2078356"/>
          </a:xfrm>
          <a:prstGeom prst="rect">
            <a:avLst/>
          </a:prstGeom>
        </p:spPr>
        <p:txBody>
          <a:bodyPr anchor="t" rtlCol="false" tIns="0" lIns="0" bIns="0" rIns="0">
            <a:spAutoFit/>
          </a:bodyPr>
          <a:lstStyle/>
          <a:p>
            <a:pPr algn="ctr">
              <a:lnSpc>
                <a:spcPts val="6299"/>
              </a:lnSpc>
            </a:pPr>
            <a:r>
              <a:rPr lang="en-US" sz="4499">
                <a:solidFill>
                  <a:srgbClr val="000000"/>
                </a:solidFill>
                <a:latin typeface="Bubblebody Neue"/>
                <a:ea typeface="Bubblebody Neue"/>
                <a:cs typeface="Bubblebody Neue"/>
                <a:sym typeface="Bubblebody Neue"/>
              </a:rPr>
              <a:t>Ms Moeller</a:t>
            </a:r>
          </a:p>
          <a:p>
            <a:pPr algn="ctr">
              <a:lnSpc>
                <a:spcPts val="5039"/>
              </a:lnSpc>
              <a:spcBef>
                <a:spcPct val="0"/>
              </a:spcBef>
            </a:pPr>
            <a:r>
              <a:rPr lang="en-US" sz="3599">
                <a:solidFill>
                  <a:srgbClr val="000000"/>
                </a:solidFill>
                <a:latin typeface="Bubblebody Neue"/>
                <a:ea typeface="Bubblebody Neue"/>
                <a:cs typeface="Bubblebody Neue"/>
                <a:sym typeface="Bubblebody Neue"/>
              </a:rPr>
              <a:t>Learning Support</a:t>
            </a:r>
          </a:p>
        </p:txBody>
      </p:sp>
      <p:sp>
        <p:nvSpPr>
          <p:cNvPr name="TextBox 27" id="27"/>
          <p:cNvSpPr txBox="true"/>
          <p:nvPr/>
        </p:nvSpPr>
        <p:spPr>
          <a:xfrm rot="0">
            <a:off x="11141981" y="7915273"/>
            <a:ext cx="2938978" cy="2078356"/>
          </a:xfrm>
          <a:prstGeom prst="rect">
            <a:avLst/>
          </a:prstGeom>
        </p:spPr>
        <p:txBody>
          <a:bodyPr anchor="t" rtlCol="false" tIns="0" lIns="0" bIns="0" rIns="0">
            <a:spAutoFit/>
          </a:bodyPr>
          <a:lstStyle/>
          <a:p>
            <a:pPr algn="ctr">
              <a:lnSpc>
                <a:spcPts val="6299"/>
              </a:lnSpc>
            </a:pPr>
            <a:r>
              <a:rPr lang="en-US" sz="4499">
                <a:solidFill>
                  <a:srgbClr val="000000"/>
                </a:solidFill>
                <a:latin typeface="Bubblebody Neue"/>
                <a:ea typeface="Bubblebody Neue"/>
                <a:cs typeface="Bubblebody Neue"/>
                <a:sym typeface="Bubblebody Neue"/>
              </a:rPr>
              <a:t>Mrs Jeffrey</a:t>
            </a:r>
          </a:p>
          <a:p>
            <a:pPr algn="ctr">
              <a:lnSpc>
                <a:spcPts val="5039"/>
              </a:lnSpc>
              <a:spcBef>
                <a:spcPct val="0"/>
              </a:spcBef>
            </a:pPr>
            <a:r>
              <a:rPr lang="en-US" sz="3599">
                <a:solidFill>
                  <a:srgbClr val="000000"/>
                </a:solidFill>
                <a:latin typeface="Bubblebody Neue"/>
                <a:ea typeface="Bubblebody Neue"/>
                <a:cs typeface="Bubblebody Neue"/>
                <a:sym typeface="Bubblebody Neue"/>
              </a:rPr>
              <a:t>Teaching Assistant</a:t>
            </a:r>
          </a:p>
        </p:txBody>
      </p:sp>
      <p:sp>
        <p:nvSpPr>
          <p:cNvPr name="TextBox 28" id="28"/>
          <p:cNvSpPr txBox="true"/>
          <p:nvPr/>
        </p:nvSpPr>
        <p:spPr>
          <a:xfrm rot="0">
            <a:off x="14110623" y="7915273"/>
            <a:ext cx="4177377" cy="2078356"/>
          </a:xfrm>
          <a:prstGeom prst="rect">
            <a:avLst/>
          </a:prstGeom>
        </p:spPr>
        <p:txBody>
          <a:bodyPr anchor="t" rtlCol="false" tIns="0" lIns="0" bIns="0" rIns="0">
            <a:spAutoFit/>
          </a:bodyPr>
          <a:lstStyle/>
          <a:p>
            <a:pPr algn="ctr">
              <a:lnSpc>
                <a:spcPts val="6299"/>
              </a:lnSpc>
            </a:pPr>
            <a:r>
              <a:rPr lang="en-US" sz="4499">
                <a:solidFill>
                  <a:srgbClr val="000000"/>
                </a:solidFill>
                <a:latin typeface="Bubblebody Neue"/>
                <a:ea typeface="Bubblebody Neue"/>
                <a:cs typeface="Bubblebody Neue"/>
                <a:sym typeface="Bubblebody Neue"/>
              </a:rPr>
              <a:t>Mrs Tartellin</a:t>
            </a:r>
          </a:p>
          <a:p>
            <a:pPr algn="ctr">
              <a:lnSpc>
                <a:spcPts val="5039"/>
              </a:lnSpc>
            </a:pPr>
            <a:r>
              <a:rPr lang="en-US" sz="3599">
                <a:solidFill>
                  <a:srgbClr val="000000"/>
                </a:solidFill>
                <a:latin typeface="Bubblebody Neue"/>
                <a:ea typeface="Bubblebody Neue"/>
                <a:cs typeface="Bubblebody Neue"/>
                <a:sym typeface="Bubblebody Neue"/>
              </a:rPr>
              <a:t>Teaching </a:t>
            </a:r>
          </a:p>
          <a:p>
            <a:pPr algn="ctr">
              <a:lnSpc>
                <a:spcPts val="5039"/>
              </a:lnSpc>
              <a:spcBef>
                <a:spcPct val="0"/>
              </a:spcBef>
            </a:pPr>
            <a:r>
              <a:rPr lang="en-US" sz="3599">
                <a:solidFill>
                  <a:srgbClr val="000000"/>
                </a:solidFill>
                <a:latin typeface="Bubblebody Neue"/>
                <a:ea typeface="Bubblebody Neue"/>
                <a:cs typeface="Bubblebody Neue"/>
                <a:sym typeface="Bubblebody Neue"/>
              </a:rPr>
              <a:t>Assistant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grpSp>
        <p:nvGrpSpPr>
          <p:cNvPr name="Group 3" id="3"/>
          <p:cNvGrpSpPr/>
          <p:nvPr/>
        </p:nvGrpSpPr>
        <p:grpSpPr>
          <a:xfrm rot="0">
            <a:off x="3135862" y="0"/>
            <a:ext cx="11837940" cy="2744151"/>
            <a:chOff x="0" y="0"/>
            <a:chExt cx="3404612" cy="789222"/>
          </a:xfrm>
        </p:grpSpPr>
        <p:sp>
          <p:nvSpPr>
            <p:cNvPr name="Freeform 4" id="4"/>
            <p:cNvSpPr/>
            <p:nvPr/>
          </p:nvSpPr>
          <p:spPr>
            <a:xfrm flipH="false" flipV="false" rot="0">
              <a:off x="0" y="0"/>
              <a:ext cx="3404612" cy="789222"/>
            </a:xfrm>
            <a:custGeom>
              <a:avLst/>
              <a:gdLst/>
              <a:ahLst/>
              <a:cxnLst/>
              <a:rect r="r" b="b" t="t" l="l"/>
              <a:pathLst>
                <a:path h="789222" w="3404612">
                  <a:moveTo>
                    <a:pt x="33354" y="0"/>
                  </a:moveTo>
                  <a:lnTo>
                    <a:pt x="3371258" y="0"/>
                  </a:lnTo>
                  <a:cubicBezTo>
                    <a:pt x="3389679" y="0"/>
                    <a:pt x="3404612" y="14933"/>
                    <a:pt x="3404612" y="33354"/>
                  </a:cubicBezTo>
                  <a:lnTo>
                    <a:pt x="3404612" y="755869"/>
                  </a:lnTo>
                  <a:cubicBezTo>
                    <a:pt x="3404612" y="774290"/>
                    <a:pt x="3389679" y="789222"/>
                    <a:pt x="3371258" y="789222"/>
                  </a:cubicBezTo>
                  <a:lnTo>
                    <a:pt x="33354" y="789222"/>
                  </a:lnTo>
                  <a:cubicBezTo>
                    <a:pt x="14933" y="789222"/>
                    <a:pt x="0" y="774290"/>
                    <a:pt x="0" y="755869"/>
                  </a:cubicBezTo>
                  <a:lnTo>
                    <a:pt x="0" y="33354"/>
                  </a:lnTo>
                  <a:cubicBezTo>
                    <a:pt x="0" y="14933"/>
                    <a:pt x="14933" y="0"/>
                    <a:pt x="33354" y="0"/>
                  </a:cubicBezTo>
                  <a:close/>
                </a:path>
              </a:pathLst>
            </a:custGeom>
            <a:solidFill>
              <a:srgbClr val="90E7D3"/>
            </a:solidFill>
            <a:ln w="95250" cap="rnd">
              <a:solidFill>
                <a:srgbClr val="000000"/>
              </a:solidFill>
              <a:prstDash val="solid"/>
              <a:round/>
            </a:ln>
          </p:spPr>
        </p:sp>
        <p:sp>
          <p:nvSpPr>
            <p:cNvPr name="TextBox 5" id="5"/>
            <p:cNvSpPr txBox="true"/>
            <p:nvPr/>
          </p:nvSpPr>
          <p:spPr>
            <a:xfrm>
              <a:off x="0" y="-114300"/>
              <a:ext cx="3404612" cy="903522"/>
            </a:xfrm>
            <a:prstGeom prst="rect">
              <a:avLst/>
            </a:prstGeom>
          </p:spPr>
          <p:txBody>
            <a:bodyPr anchor="t" rtlCol="false" tIns="50800" lIns="50800" bIns="50800" rIns="50800"/>
            <a:lstStyle/>
            <a:p>
              <a:pPr algn="ctr">
                <a:lnSpc>
                  <a:spcPts val="6299"/>
                </a:lnSpc>
              </a:pPr>
            </a:p>
            <a:p>
              <a:pPr algn="ctr">
                <a:lnSpc>
                  <a:spcPts val="6299"/>
                </a:lnSpc>
              </a:pPr>
            </a:p>
            <a:p>
              <a:pPr algn="ctr">
                <a:lnSpc>
                  <a:spcPts val="6299"/>
                </a:lnSpc>
              </a:pPr>
            </a:p>
          </p:txBody>
        </p:sp>
      </p:grpSp>
      <p:sp>
        <p:nvSpPr>
          <p:cNvPr name="TextBox 6" id="6"/>
          <p:cNvSpPr txBox="true"/>
          <p:nvPr/>
        </p:nvSpPr>
        <p:spPr>
          <a:xfrm rot="0">
            <a:off x="731283" y="3162364"/>
            <a:ext cx="16870917" cy="7018657"/>
          </a:xfrm>
          <a:prstGeom prst="rect">
            <a:avLst/>
          </a:prstGeom>
        </p:spPr>
        <p:txBody>
          <a:bodyPr anchor="t" rtlCol="false" tIns="0" lIns="0" bIns="0" rIns="0">
            <a:spAutoFit/>
          </a:bodyPr>
          <a:lstStyle/>
          <a:p>
            <a:pPr algn="l">
              <a:lnSpc>
                <a:spcPts val="6159"/>
              </a:lnSpc>
              <a:spcBef>
                <a:spcPct val="0"/>
              </a:spcBef>
            </a:pPr>
            <a:r>
              <a:rPr lang="en-US" sz="4399">
                <a:solidFill>
                  <a:srgbClr val="000000"/>
                </a:solidFill>
                <a:latin typeface="Bubblebody Neue"/>
                <a:ea typeface="Bubblebody Neue"/>
                <a:cs typeface="Bubblebody Neue"/>
                <a:sym typeface="Bubblebody Neue"/>
              </a:rPr>
              <a:t>Children should be dropped at the main gate at 8.45am. They will walk directly to their classroom in time for registration. </a:t>
            </a:r>
          </a:p>
          <a:p>
            <a:pPr algn="l">
              <a:lnSpc>
                <a:spcPts val="5739"/>
              </a:lnSpc>
              <a:spcBef>
                <a:spcPct val="0"/>
              </a:spcBef>
            </a:pPr>
          </a:p>
          <a:p>
            <a:pPr algn="l">
              <a:lnSpc>
                <a:spcPts val="6159"/>
              </a:lnSpc>
              <a:spcBef>
                <a:spcPct val="0"/>
              </a:spcBef>
            </a:pPr>
            <a:r>
              <a:rPr lang="en-US" sz="4399">
                <a:solidFill>
                  <a:srgbClr val="000000"/>
                </a:solidFill>
                <a:latin typeface="Bubblebody Neue"/>
                <a:ea typeface="Bubblebody Neue"/>
                <a:cs typeface="Bubblebody Neue"/>
                <a:sym typeface="Bubblebody Neue"/>
              </a:rPr>
              <a:t>Your child will need:  </a:t>
            </a:r>
          </a:p>
          <a:p>
            <a:pPr algn="l" marL="949943" indent="-474971" lvl="1">
              <a:lnSpc>
                <a:spcPts val="6159"/>
              </a:lnSpc>
              <a:buFont typeface="Arial"/>
              <a:buChar char="•"/>
            </a:pPr>
            <a:r>
              <a:rPr lang="en-US" sz="4399">
                <a:solidFill>
                  <a:srgbClr val="000000"/>
                </a:solidFill>
                <a:latin typeface="Bubblebody Neue"/>
                <a:ea typeface="Bubblebody Neue"/>
                <a:cs typeface="Bubblebody Neue"/>
                <a:sym typeface="Bubblebody Neue"/>
              </a:rPr>
              <a:t>book bag </a:t>
            </a:r>
          </a:p>
          <a:p>
            <a:pPr algn="l" marL="949943" indent="-474971" lvl="1">
              <a:lnSpc>
                <a:spcPts val="6159"/>
              </a:lnSpc>
              <a:buFont typeface="Arial"/>
              <a:buChar char="•"/>
            </a:pPr>
            <a:r>
              <a:rPr lang="en-US" sz="4399">
                <a:solidFill>
                  <a:srgbClr val="000000"/>
                </a:solidFill>
                <a:latin typeface="Bubblebody Neue"/>
                <a:ea typeface="Bubblebody Neue"/>
                <a:cs typeface="Bubblebody Neue"/>
                <a:sym typeface="Bubblebody Neue"/>
              </a:rPr>
              <a:t>labelled water bottle</a:t>
            </a:r>
          </a:p>
          <a:p>
            <a:pPr algn="l" marL="949943" indent="-474971" lvl="1">
              <a:lnSpc>
                <a:spcPts val="6159"/>
              </a:lnSpc>
              <a:spcBef>
                <a:spcPct val="0"/>
              </a:spcBef>
              <a:buFont typeface="Arial"/>
              <a:buChar char="•"/>
            </a:pPr>
            <a:r>
              <a:rPr lang="en-US" sz="4399">
                <a:solidFill>
                  <a:srgbClr val="000000"/>
                </a:solidFill>
                <a:latin typeface="Bubblebody Neue"/>
                <a:ea typeface="Bubblebody Neue"/>
                <a:cs typeface="Bubblebody Neue"/>
                <a:sym typeface="Bubblebody Neue"/>
              </a:rPr>
              <a:t>fruit or vegetable snack for break time</a:t>
            </a:r>
          </a:p>
          <a:p>
            <a:pPr algn="l" marL="949943" indent="-474971" lvl="1">
              <a:lnSpc>
                <a:spcPts val="6159"/>
              </a:lnSpc>
              <a:spcBef>
                <a:spcPct val="0"/>
              </a:spcBef>
              <a:buFont typeface="Arial"/>
              <a:buChar char="•"/>
            </a:pPr>
            <a:r>
              <a:rPr lang="en-US" sz="4399">
                <a:solidFill>
                  <a:srgbClr val="000000"/>
                </a:solidFill>
                <a:latin typeface="Bubblebody Neue"/>
                <a:ea typeface="Bubblebody Neue"/>
                <a:cs typeface="Bubblebody Neue"/>
                <a:sym typeface="Bubblebody Neue"/>
              </a:rPr>
              <a:t>Waterproof coat/ jacket</a:t>
            </a:r>
          </a:p>
          <a:p>
            <a:pPr algn="ctr">
              <a:lnSpc>
                <a:spcPts val="6579"/>
              </a:lnSpc>
              <a:spcBef>
                <a:spcPct val="0"/>
              </a:spcBef>
            </a:pPr>
          </a:p>
        </p:txBody>
      </p:sp>
      <p:sp>
        <p:nvSpPr>
          <p:cNvPr name="Freeform 7" id="7"/>
          <p:cNvSpPr/>
          <p:nvPr/>
        </p:nvSpPr>
        <p:spPr>
          <a:xfrm flipH="false" flipV="false" rot="0">
            <a:off x="731283"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TextBox 8" id="8"/>
          <p:cNvSpPr txBox="true"/>
          <p:nvPr/>
        </p:nvSpPr>
        <p:spPr>
          <a:xfrm rot="0">
            <a:off x="3722869" y="339552"/>
            <a:ext cx="10842263" cy="1807872"/>
          </a:xfrm>
          <a:prstGeom prst="rect">
            <a:avLst/>
          </a:prstGeom>
        </p:spPr>
        <p:txBody>
          <a:bodyPr anchor="t" rtlCol="false" tIns="0" lIns="0" bIns="0" rIns="0">
            <a:spAutoFit/>
          </a:bodyPr>
          <a:lstStyle/>
          <a:p>
            <a:pPr algn="ctr">
              <a:lnSpc>
                <a:spcPts val="14278"/>
              </a:lnSpc>
            </a:pPr>
            <a:r>
              <a:rPr lang="en-US" b="true" sz="10198">
                <a:solidFill>
                  <a:srgbClr val="000000"/>
                </a:solidFill>
                <a:latin typeface="Bubblebody Neue Bold"/>
                <a:ea typeface="Bubblebody Neue Bold"/>
                <a:cs typeface="Bubblebody Neue Bold"/>
                <a:sym typeface="Bubblebody Neue Bold"/>
              </a:rPr>
              <a:t>MORNINGS</a:t>
            </a:r>
          </a:p>
        </p:txBody>
      </p:sp>
      <p:sp>
        <p:nvSpPr>
          <p:cNvPr name="Freeform 9" id="9"/>
          <p:cNvSpPr/>
          <p:nvPr/>
        </p:nvSpPr>
        <p:spPr>
          <a:xfrm flipH="false" flipV="false" rot="0">
            <a:off x="15792952"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grpSp>
        <p:nvGrpSpPr>
          <p:cNvPr name="Group 3" id="3"/>
          <p:cNvGrpSpPr/>
          <p:nvPr/>
        </p:nvGrpSpPr>
        <p:grpSpPr>
          <a:xfrm rot="0">
            <a:off x="3135862" y="0"/>
            <a:ext cx="11837940" cy="2744151"/>
            <a:chOff x="0" y="0"/>
            <a:chExt cx="3404612" cy="789222"/>
          </a:xfrm>
        </p:grpSpPr>
        <p:sp>
          <p:nvSpPr>
            <p:cNvPr name="Freeform 4" id="4"/>
            <p:cNvSpPr/>
            <p:nvPr/>
          </p:nvSpPr>
          <p:spPr>
            <a:xfrm flipH="false" flipV="false" rot="0">
              <a:off x="0" y="0"/>
              <a:ext cx="3404612" cy="789222"/>
            </a:xfrm>
            <a:custGeom>
              <a:avLst/>
              <a:gdLst/>
              <a:ahLst/>
              <a:cxnLst/>
              <a:rect r="r" b="b" t="t" l="l"/>
              <a:pathLst>
                <a:path h="789222" w="3404612">
                  <a:moveTo>
                    <a:pt x="33354" y="0"/>
                  </a:moveTo>
                  <a:lnTo>
                    <a:pt x="3371258" y="0"/>
                  </a:lnTo>
                  <a:cubicBezTo>
                    <a:pt x="3389679" y="0"/>
                    <a:pt x="3404612" y="14933"/>
                    <a:pt x="3404612" y="33354"/>
                  </a:cubicBezTo>
                  <a:lnTo>
                    <a:pt x="3404612" y="755869"/>
                  </a:lnTo>
                  <a:cubicBezTo>
                    <a:pt x="3404612" y="774290"/>
                    <a:pt x="3389679" y="789222"/>
                    <a:pt x="3371258" y="789222"/>
                  </a:cubicBezTo>
                  <a:lnTo>
                    <a:pt x="33354" y="789222"/>
                  </a:lnTo>
                  <a:cubicBezTo>
                    <a:pt x="14933" y="789222"/>
                    <a:pt x="0" y="774290"/>
                    <a:pt x="0" y="755869"/>
                  </a:cubicBezTo>
                  <a:lnTo>
                    <a:pt x="0" y="33354"/>
                  </a:lnTo>
                  <a:cubicBezTo>
                    <a:pt x="0" y="14933"/>
                    <a:pt x="14933" y="0"/>
                    <a:pt x="33354" y="0"/>
                  </a:cubicBezTo>
                  <a:close/>
                </a:path>
              </a:pathLst>
            </a:custGeom>
            <a:solidFill>
              <a:srgbClr val="90E7D3"/>
            </a:solidFill>
            <a:ln w="95250" cap="rnd">
              <a:solidFill>
                <a:srgbClr val="000000"/>
              </a:solidFill>
              <a:prstDash val="solid"/>
              <a:round/>
            </a:ln>
          </p:spPr>
        </p:sp>
        <p:sp>
          <p:nvSpPr>
            <p:cNvPr name="TextBox 5" id="5"/>
            <p:cNvSpPr txBox="true"/>
            <p:nvPr/>
          </p:nvSpPr>
          <p:spPr>
            <a:xfrm>
              <a:off x="0" y="-114300"/>
              <a:ext cx="3404612" cy="903522"/>
            </a:xfrm>
            <a:prstGeom prst="rect">
              <a:avLst/>
            </a:prstGeom>
          </p:spPr>
          <p:txBody>
            <a:bodyPr anchor="t" rtlCol="false" tIns="50800" lIns="50800" bIns="50800" rIns="50800"/>
            <a:lstStyle/>
            <a:p>
              <a:pPr algn="ctr">
                <a:lnSpc>
                  <a:spcPts val="6299"/>
                </a:lnSpc>
              </a:pPr>
            </a:p>
            <a:p>
              <a:pPr algn="ctr">
                <a:lnSpc>
                  <a:spcPts val="6299"/>
                </a:lnSpc>
              </a:pPr>
            </a:p>
            <a:p>
              <a:pPr algn="ctr">
                <a:lnSpc>
                  <a:spcPts val="6299"/>
                </a:lnSpc>
              </a:pPr>
            </a:p>
          </p:txBody>
        </p:sp>
      </p:grpSp>
      <p:sp>
        <p:nvSpPr>
          <p:cNvPr name="TextBox 6" id="6"/>
          <p:cNvSpPr txBox="true"/>
          <p:nvPr/>
        </p:nvSpPr>
        <p:spPr>
          <a:xfrm rot="0">
            <a:off x="731283" y="4000564"/>
            <a:ext cx="16870917" cy="4966972"/>
          </a:xfrm>
          <a:prstGeom prst="rect">
            <a:avLst/>
          </a:prstGeom>
        </p:spPr>
        <p:txBody>
          <a:bodyPr anchor="t" rtlCol="false" tIns="0" lIns="0" bIns="0" rIns="0">
            <a:spAutoFit/>
          </a:bodyPr>
          <a:lstStyle/>
          <a:p>
            <a:pPr algn="l">
              <a:lnSpc>
                <a:spcPts val="6579"/>
              </a:lnSpc>
            </a:pPr>
            <a:r>
              <a:rPr lang="en-US" sz="4699">
                <a:solidFill>
                  <a:srgbClr val="000000"/>
                </a:solidFill>
                <a:latin typeface="Bubblebody Neue"/>
                <a:ea typeface="Bubblebody Neue"/>
                <a:cs typeface="Bubblebody Neue"/>
                <a:sym typeface="Bubblebody Neue"/>
              </a:rPr>
              <a:t>Lunchtime begins at 12.15. Dolphin Class go outside to play until their class is called in for lunch. They then return to the playground until the end of lunchtime at 1.15pm. </a:t>
            </a:r>
          </a:p>
          <a:p>
            <a:pPr algn="l">
              <a:lnSpc>
                <a:spcPts val="6579"/>
              </a:lnSpc>
            </a:pPr>
            <a:r>
              <a:rPr lang="en-US" sz="4699">
                <a:solidFill>
                  <a:srgbClr val="000000"/>
                </a:solidFill>
                <a:latin typeface="Bubblebody Neue"/>
                <a:ea typeface="Bubblebody Neue"/>
                <a:cs typeface="Bubblebody Neue"/>
                <a:sym typeface="Bubblebody Neue"/>
              </a:rPr>
              <a:t>The children return to their classroom for a drink before the afternoon session begins.</a:t>
            </a:r>
          </a:p>
          <a:p>
            <a:pPr algn="l">
              <a:lnSpc>
                <a:spcPts val="6579"/>
              </a:lnSpc>
              <a:spcBef>
                <a:spcPct val="0"/>
              </a:spcBef>
            </a:pPr>
          </a:p>
        </p:txBody>
      </p:sp>
      <p:sp>
        <p:nvSpPr>
          <p:cNvPr name="Freeform 7" id="7"/>
          <p:cNvSpPr/>
          <p:nvPr/>
        </p:nvSpPr>
        <p:spPr>
          <a:xfrm flipH="false" flipV="false" rot="0">
            <a:off x="731283"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TextBox 8" id="8"/>
          <p:cNvSpPr txBox="true"/>
          <p:nvPr/>
        </p:nvSpPr>
        <p:spPr>
          <a:xfrm rot="0">
            <a:off x="3722869" y="339552"/>
            <a:ext cx="10842263" cy="1807872"/>
          </a:xfrm>
          <a:prstGeom prst="rect">
            <a:avLst/>
          </a:prstGeom>
        </p:spPr>
        <p:txBody>
          <a:bodyPr anchor="t" rtlCol="false" tIns="0" lIns="0" bIns="0" rIns="0">
            <a:spAutoFit/>
          </a:bodyPr>
          <a:lstStyle/>
          <a:p>
            <a:pPr algn="ctr">
              <a:lnSpc>
                <a:spcPts val="14278"/>
              </a:lnSpc>
            </a:pPr>
            <a:r>
              <a:rPr lang="en-US" b="true" sz="10198">
                <a:solidFill>
                  <a:srgbClr val="000000"/>
                </a:solidFill>
                <a:latin typeface="Bubblebody Neue Bold"/>
                <a:ea typeface="Bubblebody Neue Bold"/>
                <a:cs typeface="Bubblebody Neue Bold"/>
                <a:sym typeface="Bubblebody Neue Bold"/>
              </a:rPr>
              <a:t>LUNCHTIMES</a:t>
            </a:r>
          </a:p>
        </p:txBody>
      </p:sp>
      <p:sp>
        <p:nvSpPr>
          <p:cNvPr name="Freeform 9" id="9"/>
          <p:cNvSpPr/>
          <p:nvPr/>
        </p:nvSpPr>
        <p:spPr>
          <a:xfrm flipH="false" flipV="false" rot="0">
            <a:off x="15792952"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grpSp>
        <p:nvGrpSpPr>
          <p:cNvPr name="Group 3" id="3"/>
          <p:cNvGrpSpPr/>
          <p:nvPr/>
        </p:nvGrpSpPr>
        <p:grpSpPr>
          <a:xfrm rot="0">
            <a:off x="3135862" y="0"/>
            <a:ext cx="11837940" cy="2744151"/>
            <a:chOff x="0" y="0"/>
            <a:chExt cx="3404612" cy="789222"/>
          </a:xfrm>
        </p:grpSpPr>
        <p:sp>
          <p:nvSpPr>
            <p:cNvPr name="Freeform 4" id="4"/>
            <p:cNvSpPr/>
            <p:nvPr/>
          </p:nvSpPr>
          <p:spPr>
            <a:xfrm flipH="false" flipV="false" rot="0">
              <a:off x="0" y="0"/>
              <a:ext cx="3404612" cy="789222"/>
            </a:xfrm>
            <a:custGeom>
              <a:avLst/>
              <a:gdLst/>
              <a:ahLst/>
              <a:cxnLst/>
              <a:rect r="r" b="b" t="t" l="l"/>
              <a:pathLst>
                <a:path h="789222" w="3404612">
                  <a:moveTo>
                    <a:pt x="33354" y="0"/>
                  </a:moveTo>
                  <a:lnTo>
                    <a:pt x="3371258" y="0"/>
                  </a:lnTo>
                  <a:cubicBezTo>
                    <a:pt x="3389679" y="0"/>
                    <a:pt x="3404612" y="14933"/>
                    <a:pt x="3404612" y="33354"/>
                  </a:cubicBezTo>
                  <a:lnTo>
                    <a:pt x="3404612" y="755869"/>
                  </a:lnTo>
                  <a:cubicBezTo>
                    <a:pt x="3404612" y="774290"/>
                    <a:pt x="3389679" y="789222"/>
                    <a:pt x="3371258" y="789222"/>
                  </a:cubicBezTo>
                  <a:lnTo>
                    <a:pt x="33354" y="789222"/>
                  </a:lnTo>
                  <a:cubicBezTo>
                    <a:pt x="14933" y="789222"/>
                    <a:pt x="0" y="774290"/>
                    <a:pt x="0" y="755869"/>
                  </a:cubicBezTo>
                  <a:lnTo>
                    <a:pt x="0" y="33354"/>
                  </a:lnTo>
                  <a:cubicBezTo>
                    <a:pt x="0" y="14933"/>
                    <a:pt x="14933" y="0"/>
                    <a:pt x="33354" y="0"/>
                  </a:cubicBezTo>
                  <a:close/>
                </a:path>
              </a:pathLst>
            </a:custGeom>
            <a:solidFill>
              <a:srgbClr val="90E7D3"/>
            </a:solidFill>
            <a:ln w="95250" cap="rnd">
              <a:solidFill>
                <a:srgbClr val="000000"/>
              </a:solidFill>
              <a:prstDash val="solid"/>
              <a:round/>
            </a:ln>
          </p:spPr>
        </p:sp>
        <p:sp>
          <p:nvSpPr>
            <p:cNvPr name="TextBox 5" id="5"/>
            <p:cNvSpPr txBox="true"/>
            <p:nvPr/>
          </p:nvSpPr>
          <p:spPr>
            <a:xfrm>
              <a:off x="0" y="-114300"/>
              <a:ext cx="3404612" cy="903522"/>
            </a:xfrm>
            <a:prstGeom prst="rect">
              <a:avLst/>
            </a:prstGeom>
          </p:spPr>
          <p:txBody>
            <a:bodyPr anchor="t" rtlCol="false" tIns="50800" lIns="50800" bIns="50800" rIns="50800"/>
            <a:lstStyle/>
            <a:p>
              <a:pPr algn="ctr">
                <a:lnSpc>
                  <a:spcPts val="6299"/>
                </a:lnSpc>
              </a:pPr>
            </a:p>
            <a:p>
              <a:pPr algn="ctr">
                <a:lnSpc>
                  <a:spcPts val="6299"/>
                </a:lnSpc>
              </a:pPr>
            </a:p>
            <a:p>
              <a:pPr algn="ctr">
                <a:lnSpc>
                  <a:spcPts val="6299"/>
                </a:lnSpc>
              </a:pPr>
            </a:p>
          </p:txBody>
        </p:sp>
      </p:grpSp>
      <p:sp>
        <p:nvSpPr>
          <p:cNvPr name="Freeform 6" id="6"/>
          <p:cNvSpPr/>
          <p:nvPr/>
        </p:nvSpPr>
        <p:spPr>
          <a:xfrm flipH="false" flipV="false" rot="0">
            <a:off x="731283"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TextBox 7" id="7"/>
          <p:cNvSpPr txBox="true"/>
          <p:nvPr/>
        </p:nvSpPr>
        <p:spPr>
          <a:xfrm rot="0">
            <a:off x="3722869" y="339552"/>
            <a:ext cx="10842263" cy="1807872"/>
          </a:xfrm>
          <a:prstGeom prst="rect">
            <a:avLst/>
          </a:prstGeom>
        </p:spPr>
        <p:txBody>
          <a:bodyPr anchor="t" rtlCol="false" tIns="0" lIns="0" bIns="0" rIns="0">
            <a:spAutoFit/>
          </a:bodyPr>
          <a:lstStyle/>
          <a:p>
            <a:pPr algn="ctr">
              <a:lnSpc>
                <a:spcPts val="14278"/>
              </a:lnSpc>
            </a:pPr>
            <a:r>
              <a:rPr lang="en-US" b="true" sz="10198">
                <a:solidFill>
                  <a:srgbClr val="000000"/>
                </a:solidFill>
                <a:latin typeface="Bubblebody Neue Bold"/>
                <a:ea typeface="Bubblebody Neue Bold"/>
                <a:cs typeface="Bubblebody Neue Bold"/>
                <a:sym typeface="Bubblebody Neue Bold"/>
              </a:rPr>
              <a:t>AFTERNOONS</a:t>
            </a:r>
          </a:p>
        </p:txBody>
      </p:sp>
      <p:sp>
        <p:nvSpPr>
          <p:cNvPr name="Freeform 8" id="8"/>
          <p:cNvSpPr/>
          <p:nvPr/>
        </p:nvSpPr>
        <p:spPr>
          <a:xfrm flipH="false" flipV="false" rot="0">
            <a:off x="15792952"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TextBox 9" id="9"/>
          <p:cNvSpPr txBox="true"/>
          <p:nvPr/>
        </p:nvSpPr>
        <p:spPr>
          <a:xfrm rot="0">
            <a:off x="731283" y="3344862"/>
            <a:ext cx="16921717" cy="6324602"/>
          </a:xfrm>
          <a:prstGeom prst="rect">
            <a:avLst/>
          </a:prstGeom>
        </p:spPr>
        <p:txBody>
          <a:bodyPr anchor="t" rtlCol="false" tIns="0" lIns="0" bIns="0" rIns="0">
            <a:spAutoFit/>
          </a:bodyPr>
          <a:lstStyle/>
          <a:p>
            <a:pPr algn="just">
              <a:lnSpc>
                <a:spcPts val="6299"/>
              </a:lnSpc>
              <a:spcBef>
                <a:spcPct val="0"/>
              </a:spcBef>
            </a:pPr>
            <a:r>
              <a:rPr lang="en-US" sz="4499">
                <a:solidFill>
                  <a:srgbClr val="000000"/>
                </a:solidFill>
                <a:latin typeface="Bubblebody Neue"/>
                <a:ea typeface="Bubblebody Neue"/>
                <a:cs typeface="Bubblebody Neue"/>
                <a:sym typeface="Bubblebody Neue"/>
              </a:rPr>
              <a:t>Afternoons </a:t>
            </a:r>
            <a:r>
              <a:rPr lang="en-US" sz="4499">
                <a:solidFill>
                  <a:srgbClr val="000000"/>
                </a:solidFill>
                <a:latin typeface="Bubblebody Neue"/>
                <a:ea typeface="Bubblebody Neue"/>
                <a:cs typeface="Bubblebody Neue"/>
                <a:sym typeface="Bubblebody Neue"/>
              </a:rPr>
              <a:t>finish with an assembly at 2.55pm.</a:t>
            </a:r>
          </a:p>
          <a:p>
            <a:pPr algn="just">
              <a:lnSpc>
                <a:spcPts val="6299"/>
              </a:lnSpc>
              <a:spcBef>
                <a:spcPct val="0"/>
              </a:spcBef>
            </a:pPr>
            <a:r>
              <a:rPr lang="en-US" sz="4499">
                <a:solidFill>
                  <a:srgbClr val="000000"/>
                </a:solidFill>
                <a:latin typeface="Bubblebody Neue"/>
                <a:ea typeface="Bubblebody Neue"/>
                <a:cs typeface="Bubblebody Neue"/>
                <a:sym typeface="Bubblebody Neue"/>
              </a:rPr>
              <a:t>C</a:t>
            </a:r>
            <a:r>
              <a:rPr lang="en-US" sz="4499">
                <a:solidFill>
                  <a:srgbClr val="000000"/>
                </a:solidFill>
                <a:latin typeface="Bubblebody Neue"/>
                <a:ea typeface="Bubblebody Neue"/>
                <a:cs typeface="Bubblebody Neue"/>
                <a:sym typeface="Bubblebody Neue"/>
              </a:rPr>
              <a:t>hildren are brought to the main corridor side door and collected by their parents.</a:t>
            </a:r>
          </a:p>
          <a:p>
            <a:pPr algn="just">
              <a:lnSpc>
                <a:spcPts val="6299"/>
              </a:lnSpc>
              <a:spcBef>
                <a:spcPct val="0"/>
              </a:spcBef>
            </a:pPr>
            <a:r>
              <a:rPr lang="en-US" sz="4499">
                <a:solidFill>
                  <a:srgbClr val="000000"/>
                </a:solidFill>
                <a:latin typeface="Bubblebody Neue"/>
                <a:ea typeface="Bubblebody Neue"/>
                <a:cs typeface="Bubblebody Neue"/>
                <a:sym typeface="Bubblebody Neue"/>
              </a:rPr>
              <a:t>Your child can be collected when the parent or carer can be clearly seen.</a:t>
            </a:r>
          </a:p>
          <a:p>
            <a:pPr algn="just">
              <a:lnSpc>
                <a:spcPts val="6299"/>
              </a:lnSpc>
              <a:spcBef>
                <a:spcPct val="0"/>
              </a:spcBef>
            </a:pPr>
            <a:r>
              <a:rPr lang="en-US" sz="4499">
                <a:solidFill>
                  <a:srgbClr val="000000"/>
                </a:solidFill>
                <a:latin typeface="Bubblebody Neue"/>
                <a:ea typeface="Bubblebody Neue"/>
                <a:cs typeface="Bubblebody Neue"/>
                <a:sym typeface="Bubblebody Neue"/>
              </a:rPr>
              <a:t>If someone else is collecting your child, please let the school office know.</a:t>
            </a:r>
          </a:p>
          <a:p>
            <a:pPr algn="ctr">
              <a:lnSpc>
                <a:spcPts val="6299"/>
              </a:lnSpc>
              <a:spcBef>
                <a:spcPct val="0"/>
              </a:spcBef>
            </a:pP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grpSp>
        <p:nvGrpSpPr>
          <p:cNvPr name="Group 3" id="3"/>
          <p:cNvGrpSpPr/>
          <p:nvPr/>
        </p:nvGrpSpPr>
        <p:grpSpPr>
          <a:xfrm rot="0">
            <a:off x="3135862" y="0"/>
            <a:ext cx="11837940" cy="2744151"/>
            <a:chOff x="0" y="0"/>
            <a:chExt cx="3404612" cy="789222"/>
          </a:xfrm>
        </p:grpSpPr>
        <p:sp>
          <p:nvSpPr>
            <p:cNvPr name="Freeform 4" id="4"/>
            <p:cNvSpPr/>
            <p:nvPr/>
          </p:nvSpPr>
          <p:spPr>
            <a:xfrm flipH="false" flipV="false" rot="0">
              <a:off x="0" y="0"/>
              <a:ext cx="3404612" cy="789222"/>
            </a:xfrm>
            <a:custGeom>
              <a:avLst/>
              <a:gdLst/>
              <a:ahLst/>
              <a:cxnLst/>
              <a:rect r="r" b="b" t="t" l="l"/>
              <a:pathLst>
                <a:path h="789222" w="3404612">
                  <a:moveTo>
                    <a:pt x="33354" y="0"/>
                  </a:moveTo>
                  <a:lnTo>
                    <a:pt x="3371258" y="0"/>
                  </a:lnTo>
                  <a:cubicBezTo>
                    <a:pt x="3389679" y="0"/>
                    <a:pt x="3404612" y="14933"/>
                    <a:pt x="3404612" y="33354"/>
                  </a:cubicBezTo>
                  <a:lnTo>
                    <a:pt x="3404612" y="755869"/>
                  </a:lnTo>
                  <a:cubicBezTo>
                    <a:pt x="3404612" y="774290"/>
                    <a:pt x="3389679" y="789222"/>
                    <a:pt x="3371258" y="789222"/>
                  </a:cubicBezTo>
                  <a:lnTo>
                    <a:pt x="33354" y="789222"/>
                  </a:lnTo>
                  <a:cubicBezTo>
                    <a:pt x="14933" y="789222"/>
                    <a:pt x="0" y="774290"/>
                    <a:pt x="0" y="755869"/>
                  </a:cubicBezTo>
                  <a:lnTo>
                    <a:pt x="0" y="33354"/>
                  </a:lnTo>
                  <a:cubicBezTo>
                    <a:pt x="0" y="14933"/>
                    <a:pt x="14933" y="0"/>
                    <a:pt x="33354" y="0"/>
                  </a:cubicBezTo>
                  <a:close/>
                </a:path>
              </a:pathLst>
            </a:custGeom>
            <a:solidFill>
              <a:srgbClr val="90E7D3"/>
            </a:solidFill>
            <a:ln w="95250" cap="rnd">
              <a:solidFill>
                <a:srgbClr val="000000"/>
              </a:solidFill>
              <a:prstDash val="solid"/>
              <a:round/>
            </a:ln>
          </p:spPr>
        </p:sp>
        <p:sp>
          <p:nvSpPr>
            <p:cNvPr name="TextBox 5" id="5"/>
            <p:cNvSpPr txBox="true"/>
            <p:nvPr/>
          </p:nvSpPr>
          <p:spPr>
            <a:xfrm>
              <a:off x="0" y="-114300"/>
              <a:ext cx="3404612" cy="903522"/>
            </a:xfrm>
            <a:prstGeom prst="rect">
              <a:avLst/>
            </a:prstGeom>
          </p:spPr>
          <p:txBody>
            <a:bodyPr anchor="t" rtlCol="false" tIns="50800" lIns="50800" bIns="50800" rIns="50800"/>
            <a:lstStyle/>
            <a:p>
              <a:pPr algn="ctr">
                <a:lnSpc>
                  <a:spcPts val="6299"/>
                </a:lnSpc>
              </a:pPr>
            </a:p>
            <a:p>
              <a:pPr algn="ctr">
                <a:lnSpc>
                  <a:spcPts val="6299"/>
                </a:lnSpc>
              </a:pPr>
            </a:p>
            <a:p>
              <a:pPr algn="ctr">
                <a:lnSpc>
                  <a:spcPts val="6299"/>
                </a:lnSpc>
              </a:pPr>
            </a:p>
          </p:txBody>
        </p:sp>
      </p:grpSp>
      <p:sp>
        <p:nvSpPr>
          <p:cNvPr name="Freeform 6" id="6"/>
          <p:cNvSpPr/>
          <p:nvPr/>
        </p:nvSpPr>
        <p:spPr>
          <a:xfrm flipH="false" flipV="false" rot="0">
            <a:off x="731283"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Freeform 7" id="7"/>
          <p:cNvSpPr/>
          <p:nvPr/>
        </p:nvSpPr>
        <p:spPr>
          <a:xfrm flipH="false" flipV="false" rot="0">
            <a:off x="15792952" y="596727"/>
            <a:ext cx="1581039" cy="1948892"/>
          </a:xfrm>
          <a:custGeom>
            <a:avLst/>
            <a:gdLst/>
            <a:ahLst/>
            <a:cxnLst/>
            <a:rect r="r" b="b" t="t" l="l"/>
            <a:pathLst>
              <a:path h="1948892" w="1581039">
                <a:moveTo>
                  <a:pt x="0" y="0"/>
                </a:moveTo>
                <a:lnTo>
                  <a:pt x="1581039" y="0"/>
                </a:lnTo>
                <a:lnTo>
                  <a:pt x="1581039" y="1948892"/>
                </a:lnTo>
                <a:lnTo>
                  <a:pt x="0" y="1948892"/>
                </a:lnTo>
                <a:lnTo>
                  <a:pt x="0" y="0"/>
                </a:lnTo>
                <a:close/>
              </a:path>
            </a:pathLst>
          </a:custGeom>
          <a:blipFill>
            <a:blip r:embed="rId3"/>
            <a:stretch>
              <a:fillRect l="0" t="0" r="0" b="0"/>
            </a:stretch>
          </a:blipFill>
        </p:spPr>
      </p:sp>
      <p:sp>
        <p:nvSpPr>
          <p:cNvPr name="Freeform 8" id="8"/>
          <p:cNvSpPr/>
          <p:nvPr/>
        </p:nvSpPr>
        <p:spPr>
          <a:xfrm flipH="false" flipV="false" rot="0">
            <a:off x="3143448" y="2833877"/>
            <a:ext cx="11830353" cy="7453123"/>
          </a:xfrm>
          <a:custGeom>
            <a:avLst/>
            <a:gdLst/>
            <a:ahLst/>
            <a:cxnLst/>
            <a:rect r="r" b="b" t="t" l="l"/>
            <a:pathLst>
              <a:path h="7453123" w="11830353">
                <a:moveTo>
                  <a:pt x="0" y="0"/>
                </a:moveTo>
                <a:lnTo>
                  <a:pt x="11830354" y="0"/>
                </a:lnTo>
                <a:lnTo>
                  <a:pt x="11830354" y="7453123"/>
                </a:lnTo>
                <a:lnTo>
                  <a:pt x="0" y="7453123"/>
                </a:lnTo>
                <a:lnTo>
                  <a:pt x="0" y="0"/>
                </a:lnTo>
                <a:close/>
              </a:path>
            </a:pathLst>
          </a:custGeom>
          <a:blipFill>
            <a:blip r:embed="rId4"/>
            <a:stretch>
              <a:fillRect l="0" t="0" r="0" b="0"/>
            </a:stretch>
          </a:blipFill>
        </p:spPr>
      </p:sp>
      <p:sp>
        <p:nvSpPr>
          <p:cNvPr name="TextBox 9" id="9"/>
          <p:cNvSpPr txBox="true"/>
          <p:nvPr/>
        </p:nvSpPr>
        <p:spPr>
          <a:xfrm rot="0">
            <a:off x="3722869" y="339552"/>
            <a:ext cx="10842263" cy="1807872"/>
          </a:xfrm>
          <a:prstGeom prst="rect">
            <a:avLst/>
          </a:prstGeom>
        </p:spPr>
        <p:txBody>
          <a:bodyPr anchor="t" rtlCol="false" tIns="0" lIns="0" bIns="0" rIns="0">
            <a:spAutoFit/>
          </a:bodyPr>
          <a:lstStyle/>
          <a:p>
            <a:pPr algn="ctr">
              <a:lnSpc>
                <a:spcPts val="14278"/>
              </a:lnSpc>
            </a:pPr>
            <a:r>
              <a:rPr lang="en-US" b="true" sz="10198">
                <a:solidFill>
                  <a:srgbClr val="000000"/>
                </a:solidFill>
                <a:latin typeface="Bubblebody Neue Bold"/>
                <a:ea typeface="Bubblebody Neue Bold"/>
                <a:cs typeface="Bubblebody Neue Bold"/>
                <a:sym typeface="Bubblebody Neue Bold"/>
              </a:rPr>
              <a:t>TIMETABLE</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sp>
        <p:nvSpPr>
          <p:cNvPr name="Freeform 3" id="3"/>
          <p:cNvSpPr/>
          <p:nvPr/>
        </p:nvSpPr>
        <p:spPr>
          <a:xfrm flipH="false" flipV="false" rot="5400000">
            <a:off x="18140722" y="8544356"/>
            <a:ext cx="525933" cy="525933"/>
          </a:xfrm>
          <a:custGeom>
            <a:avLst/>
            <a:gdLst/>
            <a:ahLst/>
            <a:cxnLst/>
            <a:rect r="r" b="b" t="t" l="l"/>
            <a:pathLst>
              <a:path h="525933" w="525933">
                <a:moveTo>
                  <a:pt x="0" y="0"/>
                </a:moveTo>
                <a:lnTo>
                  <a:pt x="525933" y="0"/>
                </a:lnTo>
                <a:lnTo>
                  <a:pt x="525933" y="525933"/>
                </a:lnTo>
                <a:lnTo>
                  <a:pt x="0" y="52593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279605" y="-1049774"/>
            <a:ext cx="3942798" cy="3126310"/>
          </a:xfrm>
          <a:custGeom>
            <a:avLst/>
            <a:gdLst/>
            <a:ahLst/>
            <a:cxnLst/>
            <a:rect r="r" b="b" t="t" l="l"/>
            <a:pathLst>
              <a:path h="3126310" w="3942798">
                <a:moveTo>
                  <a:pt x="0" y="0"/>
                </a:moveTo>
                <a:lnTo>
                  <a:pt x="3942798" y="0"/>
                </a:lnTo>
                <a:lnTo>
                  <a:pt x="3942798" y="3126309"/>
                </a:lnTo>
                <a:lnTo>
                  <a:pt x="0" y="312630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2977493" y="-649495"/>
            <a:ext cx="3437978" cy="2726030"/>
          </a:xfrm>
          <a:custGeom>
            <a:avLst/>
            <a:gdLst/>
            <a:ahLst/>
            <a:cxnLst/>
            <a:rect r="r" b="b" t="t" l="l"/>
            <a:pathLst>
              <a:path h="2726030" w="3437978">
                <a:moveTo>
                  <a:pt x="0" y="0"/>
                </a:moveTo>
                <a:lnTo>
                  <a:pt x="3437978" y="0"/>
                </a:lnTo>
                <a:lnTo>
                  <a:pt x="3437978" y="2726030"/>
                </a:lnTo>
                <a:lnTo>
                  <a:pt x="0" y="272603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7045650" y="-1049774"/>
            <a:ext cx="3942798" cy="3126310"/>
          </a:xfrm>
          <a:custGeom>
            <a:avLst/>
            <a:gdLst/>
            <a:ahLst/>
            <a:cxnLst/>
            <a:rect r="r" b="b" t="t" l="l"/>
            <a:pathLst>
              <a:path h="3126310" w="3942798">
                <a:moveTo>
                  <a:pt x="0" y="0"/>
                </a:moveTo>
                <a:lnTo>
                  <a:pt x="3942797" y="0"/>
                </a:lnTo>
                <a:lnTo>
                  <a:pt x="3942797" y="3126309"/>
                </a:lnTo>
                <a:lnTo>
                  <a:pt x="0" y="312630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false" flipV="false" rot="0">
            <a:off x="11302747" y="-649495"/>
            <a:ext cx="3437978" cy="2726030"/>
          </a:xfrm>
          <a:custGeom>
            <a:avLst/>
            <a:gdLst/>
            <a:ahLst/>
            <a:cxnLst/>
            <a:rect r="r" b="b" t="t" l="l"/>
            <a:pathLst>
              <a:path h="2726030" w="3437978">
                <a:moveTo>
                  <a:pt x="0" y="0"/>
                </a:moveTo>
                <a:lnTo>
                  <a:pt x="3437978" y="0"/>
                </a:lnTo>
                <a:lnTo>
                  <a:pt x="3437978" y="2726030"/>
                </a:lnTo>
                <a:lnTo>
                  <a:pt x="0" y="272603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8" id="8"/>
          <p:cNvSpPr txBox="true"/>
          <p:nvPr/>
        </p:nvSpPr>
        <p:spPr>
          <a:xfrm rot="0">
            <a:off x="3393341" y="1838410"/>
            <a:ext cx="11247415" cy="1756665"/>
          </a:xfrm>
          <a:prstGeom prst="rect">
            <a:avLst/>
          </a:prstGeom>
        </p:spPr>
        <p:txBody>
          <a:bodyPr anchor="t" rtlCol="false" tIns="0" lIns="0" bIns="0" rIns="0">
            <a:spAutoFit/>
          </a:bodyPr>
          <a:lstStyle/>
          <a:p>
            <a:pPr algn="ctr">
              <a:lnSpc>
                <a:spcPts val="13950"/>
              </a:lnSpc>
            </a:pPr>
            <a:r>
              <a:rPr lang="en-US" b="true" sz="9964">
                <a:solidFill>
                  <a:srgbClr val="000000"/>
                </a:solidFill>
                <a:latin typeface="Bubblebody Neue Bold"/>
                <a:ea typeface="Bubblebody Neue Bold"/>
                <a:cs typeface="Bubblebody Neue Bold"/>
                <a:sym typeface="Bubblebody Neue Bold"/>
              </a:rPr>
              <a:t>READING</a:t>
            </a:r>
          </a:p>
        </p:txBody>
      </p:sp>
      <p:sp>
        <p:nvSpPr>
          <p:cNvPr name="Freeform 9" id="9"/>
          <p:cNvSpPr/>
          <p:nvPr/>
        </p:nvSpPr>
        <p:spPr>
          <a:xfrm flipH="false" flipV="false" rot="0">
            <a:off x="15055050" y="-1049774"/>
            <a:ext cx="3942798" cy="3126310"/>
          </a:xfrm>
          <a:custGeom>
            <a:avLst/>
            <a:gdLst/>
            <a:ahLst/>
            <a:cxnLst/>
            <a:rect r="r" b="b" t="t" l="l"/>
            <a:pathLst>
              <a:path h="3126310" w="3942798">
                <a:moveTo>
                  <a:pt x="0" y="0"/>
                </a:moveTo>
                <a:lnTo>
                  <a:pt x="3942798" y="0"/>
                </a:lnTo>
                <a:lnTo>
                  <a:pt x="3942798" y="3126309"/>
                </a:lnTo>
                <a:lnTo>
                  <a:pt x="0" y="312630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0" id="10"/>
          <p:cNvSpPr/>
          <p:nvPr/>
        </p:nvSpPr>
        <p:spPr>
          <a:xfrm flipH="false" flipV="false" rot="0">
            <a:off x="-1121678" y="8544356"/>
            <a:ext cx="3942798" cy="3126310"/>
          </a:xfrm>
          <a:custGeom>
            <a:avLst/>
            <a:gdLst/>
            <a:ahLst/>
            <a:cxnLst/>
            <a:rect r="r" b="b" t="t" l="l"/>
            <a:pathLst>
              <a:path h="3126310" w="3942798">
                <a:moveTo>
                  <a:pt x="0" y="0"/>
                </a:moveTo>
                <a:lnTo>
                  <a:pt x="3942798" y="0"/>
                </a:lnTo>
                <a:lnTo>
                  <a:pt x="3942798" y="3126310"/>
                </a:lnTo>
                <a:lnTo>
                  <a:pt x="0" y="312631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1" id="11"/>
          <p:cNvSpPr/>
          <p:nvPr/>
        </p:nvSpPr>
        <p:spPr>
          <a:xfrm flipH="false" flipV="false" rot="0">
            <a:off x="3135420" y="8944636"/>
            <a:ext cx="3437978" cy="2726030"/>
          </a:xfrm>
          <a:custGeom>
            <a:avLst/>
            <a:gdLst/>
            <a:ahLst/>
            <a:cxnLst/>
            <a:rect r="r" b="b" t="t" l="l"/>
            <a:pathLst>
              <a:path h="2726030" w="3437978">
                <a:moveTo>
                  <a:pt x="0" y="0"/>
                </a:moveTo>
                <a:lnTo>
                  <a:pt x="3437978" y="0"/>
                </a:lnTo>
                <a:lnTo>
                  <a:pt x="3437978" y="2726030"/>
                </a:lnTo>
                <a:lnTo>
                  <a:pt x="0" y="272603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7203577" y="8544356"/>
            <a:ext cx="3942798" cy="3126310"/>
          </a:xfrm>
          <a:custGeom>
            <a:avLst/>
            <a:gdLst/>
            <a:ahLst/>
            <a:cxnLst/>
            <a:rect r="r" b="b" t="t" l="l"/>
            <a:pathLst>
              <a:path h="3126310" w="3942798">
                <a:moveTo>
                  <a:pt x="0" y="0"/>
                </a:moveTo>
                <a:lnTo>
                  <a:pt x="3942798" y="0"/>
                </a:lnTo>
                <a:lnTo>
                  <a:pt x="3942798" y="3126310"/>
                </a:lnTo>
                <a:lnTo>
                  <a:pt x="0" y="312631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1460674" y="8944636"/>
            <a:ext cx="3437978" cy="2726030"/>
          </a:xfrm>
          <a:custGeom>
            <a:avLst/>
            <a:gdLst/>
            <a:ahLst/>
            <a:cxnLst/>
            <a:rect r="r" b="b" t="t" l="l"/>
            <a:pathLst>
              <a:path h="2726030" w="3437978">
                <a:moveTo>
                  <a:pt x="0" y="0"/>
                </a:moveTo>
                <a:lnTo>
                  <a:pt x="3437978" y="0"/>
                </a:lnTo>
                <a:lnTo>
                  <a:pt x="3437978" y="2726030"/>
                </a:lnTo>
                <a:lnTo>
                  <a:pt x="0" y="272603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4" id="14"/>
          <p:cNvSpPr/>
          <p:nvPr/>
        </p:nvSpPr>
        <p:spPr>
          <a:xfrm flipH="false" flipV="false" rot="0">
            <a:off x="15212977" y="8544356"/>
            <a:ext cx="3942798" cy="3126310"/>
          </a:xfrm>
          <a:custGeom>
            <a:avLst/>
            <a:gdLst/>
            <a:ahLst/>
            <a:cxnLst/>
            <a:rect r="r" b="b" t="t" l="l"/>
            <a:pathLst>
              <a:path h="3126310" w="3942798">
                <a:moveTo>
                  <a:pt x="0" y="0"/>
                </a:moveTo>
                <a:lnTo>
                  <a:pt x="3942798" y="0"/>
                </a:lnTo>
                <a:lnTo>
                  <a:pt x="3942798" y="3126310"/>
                </a:lnTo>
                <a:lnTo>
                  <a:pt x="0" y="312631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15" id="15"/>
          <p:cNvSpPr txBox="true"/>
          <p:nvPr/>
        </p:nvSpPr>
        <p:spPr>
          <a:xfrm rot="0">
            <a:off x="849721" y="3499826"/>
            <a:ext cx="16712035" cy="5579747"/>
          </a:xfrm>
          <a:prstGeom prst="rect">
            <a:avLst/>
          </a:prstGeom>
        </p:spPr>
        <p:txBody>
          <a:bodyPr anchor="t" rtlCol="false" tIns="0" lIns="0" bIns="0" rIns="0">
            <a:spAutoFit/>
          </a:bodyPr>
          <a:lstStyle/>
          <a:p>
            <a:pPr algn="l">
              <a:lnSpc>
                <a:spcPts val="5459"/>
              </a:lnSpc>
            </a:pPr>
            <a:r>
              <a:rPr lang="en-US" sz="3899">
                <a:solidFill>
                  <a:srgbClr val="000000"/>
                </a:solidFill>
                <a:latin typeface="Bubblebody Neue"/>
                <a:ea typeface="Bubblebody Neue"/>
                <a:cs typeface="Bubblebody Neue"/>
                <a:sym typeface="Bubblebody Neue"/>
              </a:rPr>
              <a:t>Children will be given reading books each </a:t>
            </a:r>
            <a:r>
              <a:rPr lang="en-US" sz="3899" u="sng" b="true">
                <a:solidFill>
                  <a:srgbClr val="000000"/>
                </a:solidFill>
                <a:latin typeface="Bubblebody Neue Bold"/>
                <a:ea typeface="Bubblebody Neue Bold"/>
                <a:cs typeface="Bubblebody Neue Bold"/>
                <a:sym typeface="Bubblebody Neue Bold"/>
              </a:rPr>
              <a:t>Friday</a:t>
            </a:r>
            <a:r>
              <a:rPr lang="en-US" sz="3899">
                <a:solidFill>
                  <a:srgbClr val="000000"/>
                </a:solidFill>
                <a:latin typeface="Bubblebody Neue"/>
                <a:ea typeface="Bubblebody Neue"/>
                <a:cs typeface="Bubblebody Neue"/>
                <a:sym typeface="Bubblebody Neue"/>
              </a:rPr>
              <a:t>.</a:t>
            </a:r>
          </a:p>
          <a:p>
            <a:pPr algn="l">
              <a:lnSpc>
                <a:spcPts val="5459"/>
              </a:lnSpc>
            </a:pPr>
            <a:r>
              <a:rPr lang="en-US" sz="3899">
                <a:solidFill>
                  <a:srgbClr val="000000"/>
                </a:solidFill>
                <a:latin typeface="Bubblebody Neue"/>
                <a:ea typeface="Bubblebody Neue"/>
                <a:cs typeface="Bubblebody Neue"/>
                <a:sym typeface="Bubblebody Neue"/>
              </a:rPr>
              <a:t>Children should bring their reading books and records in each day. </a:t>
            </a:r>
          </a:p>
          <a:p>
            <a:pPr algn="l">
              <a:lnSpc>
                <a:spcPts val="5459"/>
              </a:lnSpc>
            </a:pPr>
            <a:r>
              <a:rPr lang="en-US" sz="3899">
                <a:solidFill>
                  <a:srgbClr val="000000"/>
                </a:solidFill>
                <a:latin typeface="Bubblebody Neue"/>
                <a:ea typeface="Bubblebody Neue"/>
                <a:cs typeface="Bubblebody Neue"/>
                <a:sym typeface="Bubblebody Neue"/>
              </a:rPr>
              <a:t>We will try to hear your child read as often as possible. </a:t>
            </a:r>
          </a:p>
          <a:p>
            <a:pPr algn="l">
              <a:lnSpc>
                <a:spcPts val="5459"/>
              </a:lnSpc>
            </a:pPr>
            <a:r>
              <a:rPr lang="en-US" sz="3899">
                <a:solidFill>
                  <a:srgbClr val="000000"/>
                </a:solidFill>
                <a:latin typeface="Bubblebody Neue"/>
                <a:ea typeface="Bubblebody Neue"/>
                <a:cs typeface="Bubblebody Neue"/>
                <a:sym typeface="Bubblebody Neue"/>
              </a:rPr>
              <a:t>Please try to read at home with your child at least 4 times weekly. Please talk about the story and ask them questions to check their understanding.</a:t>
            </a:r>
          </a:p>
          <a:p>
            <a:pPr algn="l">
              <a:lnSpc>
                <a:spcPts val="5459"/>
              </a:lnSpc>
            </a:pPr>
            <a:r>
              <a:rPr lang="en-US" sz="3899">
                <a:solidFill>
                  <a:srgbClr val="000000"/>
                </a:solidFill>
                <a:latin typeface="Bubblebody Neue"/>
                <a:ea typeface="Bubblebody Neue"/>
                <a:cs typeface="Bubblebody Neue"/>
                <a:sym typeface="Bubblebody Neue"/>
              </a:rPr>
              <a:t>Children will also take home a school library book once a week.</a:t>
            </a:r>
          </a:p>
          <a:p>
            <a:pPr algn="ctr">
              <a:lnSpc>
                <a:spcPts val="6299"/>
              </a:lnSpc>
              <a:spcBef>
                <a:spcPct val="0"/>
              </a:spcBef>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6E7D1"/>
        </a:solidFill>
      </p:bgPr>
    </p:bg>
    <p:spTree>
      <p:nvGrpSpPr>
        <p:cNvPr id="1" name=""/>
        <p:cNvGrpSpPr/>
        <p:nvPr/>
      </p:nvGrpSpPr>
      <p:grpSpPr>
        <a:xfrm>
          <a:off x="0" y="0"/>
          <a:ext cx="0" cy="0"/>
          <a:chOff x="0" y="0"/>
          <a:chExt cx="0" cy="0"/>
        </a:xfrm>
      </p:grpSpPr>
      <p:sp>
        <p:nvSpPr>
          <p:cNvPr name="Freeform 2" id="2"/>
          <p:cNvSpPr/>
          <p:nvPr/>
        </p:nvSpPr>
        <p:spPr>
          <a:xfrm flipH="false" flipV="false" rot="0">
            <a:off x="645934" y="3808082"/>
            <a:ext cx="6517451" cy="5450218"/>
          </a:xfrm>
          <a:custGeom>
            <a:avLst/>
            <a:gdLst/>
            <a:ahLst/>
            <a:cxnLst/>
            <a:rect r="r" b="b" t="t" l="l"/>
            <a:pathLst>
              <a:path h="5450218" w="6517451">
                <a:moveTo>
                  <a:pt x="0" y="0"/>
                </a:moveTo>
                <a:lnTo>
                  <a:pt x="6517451" y="0"/>
                </a:lnTo>
                <a:lnTo>
                  <a:pt x="6517451" y="5450218"/>
                </a:lnTo>
                <a:lnTo>
                  <a:pt x="0" y="5450218"/>
                </a:lnTo>
                <a:lnTo>
                  <a:pt x="0" y="0"/>
                </a:lnTo>
                <a:close/>
              </a:path>
            </a:pathLst>
          </a:custGeom>
          <a:blipFill>
            <a:blip r:embed="rId2"/>
            <a:stretch>
              <a:fillRect l="0" t="0" r="0" b="0"/>
            </a:stretch>
          </a:blipFill>
        </p:spPr>
      </p:sp>
      <p:sp>
        <p:nvSpPr>
          <p:cNvPr name="Freeform 3" id="3"/>
          <p:cNvSpPr/>
          <p:nvPr/>
        </p:nvSpPr>
        <p:spPr>
          <a:xfrm flipH="false" flipV="false" rot="0">
            <a:off x="0" y="2286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7315200" y="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0">
            <a:off x="14630400" y="-22860"/>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1965576" y="1882140"/>
            <a:ext cx="15350014" cy="2132462"/>
          </a:xfrm>
          <a:prstGeom prst="rect">
            <a:avLst/>
          </a:prstGeom>
        </p:spPr>
        <p:txBody>
          <a:bodyPr anchor="t" rtlCol="false" tIns="0" lIns="0" bIns="0" rIns="0">
            <a:spAutoFit/>
          </a:bodyPr>
          <a:lstStyle/>
          <a:p>
            <a:pPr algn="ctr">
              <a:lnSpc>
                <a:spcPts val="8462"/>
              </a:lnSpc>
            </a:pPr>
            <a:r>
              <a:rPr lang="en-US" sz="6044">
                <a:solidFill>
                  <a:srgbClr val="000000"/>
                </a:solidFill>
                <a:latin typeface="Bubblebody Neue"/>
                <a:ea typeface="Bubblebody Neue"/>
                <a:cs typeface="Bubblebody Neue"/>
                <a:sym typeface="Bubblebody Neue"/>
              </a:rPr>
              <a:t>PE</a:t>
            </a:r>
          </a:p>
          <a:p>
            <a:pPr algn="ctr">
              <a:lnSpc>
                <a:spcPts val="8462"/>
              </a:lnSpc>
              <a:spcBef>
                <a:spcPct val="0"/>
              </a:spcBef>
            </a:pPr>
            <a:r>
              <a:rPr lang="en-US" sz="6044">
                <a:solidFill>
                  <a:srgbClr val="000000"/>
                </a:solidFill>
                <a:latin typeface="Bubblebody Neue"/>
                <a:ea typeface="Bubblebody Neue"/>
                <a:cs typeface="Bubblebody Neue"/>
                <a:sym typeface="Bubblebody Neue"/>
              </a:rPr>
              <a:t>Our PE days are </a:t>
            </a:r>
            <a:r>
              <a:rPr lang="en-US" b="true" sz="6044">
                <a:solidFill>
                  <a:srgbClr val="000000"/>
                </a:solidFill>
                <a:latin typeface="Bubblebody Neue Bold"/>
                <a:ea typeface="Bubblebody Neue Bold"/>
                <a:cs typeface="Bubblebody Neue Bold"/>
                <a:sym typeface="Bubblebody Neue Bold"/>
              </a:rPr>
              <a:t>Mondays </a:t>
            </a:r>
            <a:r>
              <a:rPr lang="en-US" sz="6044">
                <a:solidFill>
                  <a:srgbClr val="000000"/>
                </a:solidFill>
                <a:latin typeface="Bubblebody Neue"/>
                <a:ea typeface="Bubblebody Neue"/>
                <a:cs typeface="Bubblebody Neue"/>
                <a:sym typeface="Bubblebody Neue"/>
              </a:rPr>
              <a:t>and </a:t>
            </a:r>
            <a:r>
              <a:rPr lang="en-US" b="true" sz="6044">
                <a:solidFill>
                  <a:srgbClr val="000000"/>
                </a:solidFill>
                <a:latin typeface="Bubblebody Neue Bold"/>
                <a:ea typeface="Bubblebody Neue Bold"/>
                <a:cs typeface="Bubblebody Neue Bold"/>
                <a:sym typeface="Bubblebody Neue Bold"/>
              </a:rPr>
              <a:t>Wednesdays</a:t>
            </a:r>
            <a:r>
              <a:rPr lang="en-US" sz="6044">
                <a:solidFill>
                  <a:srgbClr val="000000"/>
                </a:solidFill>
                <a:latin typeface="Bubblebody Neue"/>
                <a:ea typeface="Bubblebody Neue"/>
                <a:cs typeface="Bubblebody Neue"/>
                <a:sym typeface="Bubblebody Neue"/>
              </a:rPr>
              <a:t>.</a:t>
            </a:r>
          </a:p>
        </p:txBody>
      </p:sp>
      <p:sp>
        <p:nvSpPr>
          <p:cNvPr name="TextBox 7" id="7"/>
          <p:cNvSpPr txBox="true"/>
          <p:nvPr/>
        </p:nvSpPr>
        <p:spPr>
          <a:xfrm rot="0">
            <a:off x="7315200" y="4691062"/>
            <a:ext cx="10659103" cy="1581152"/>
          </a:xfrm>
          <a:prstGeom prst="rect">
            <a:avLst/>
          </a:prstGeom>
        </p:spPr>
        <p:txBody>
          <a:bodyPr anchor="t" rtlCol="false" tIns="0" lIns="0" bIns="0" rIns="0">
            <a:spAutoFit/>
          </a:bodyPr>
          <a:lstStyle/>
          <a:p>
            <a:pPr algn="ctr">
              <a:lnSpc>
                <a:spcPts val="6299"/>
              </a:lnSpc>
              <a:spcBef>
                <a:spcPct val="0"/>
              </a:spcBef>
            </a:pPr>
            <a:r>
              <a:rPr lang="en-US" sz="4499">
                <a:solidFill>
                  <a:srgbClr val="000000"/>
                </a:solidFill>
                <a:latin typeface="Bubblebody Neue"/>
                <a:ea typeface="Bubblebody Neue"/>
                <a:cs typeface="Bubblebody Neue"/>
                <a:sym typeface="Bubblebody Neue"/>
              </a:rPr>
              <a:t>For safety, all jewellery including earrings and watches must be removed.</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sp>
        <p:nvSpPr>
          <p:cNvPr name="Freeform 3" id="3"/>
          <p:cNvSpPr/>
          <p:nvPr/>
        </p:nvSpPr>
        <p:spPr>
          <a:xfrm flipH="false" flipV="false" rot="0">
            <a:off x="-905040"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3378814" y="1835557"/>
            <a:ext cx="11530373" cy="1755776"/>
          </a:xfrm>
          <a:prstGeom prst="rect">
            <a:avLst/>
          </a:prstGeom>
        </p:spPr>
        <p:txBody>
          <a:bodyPr anchor="t" rtlCol="false" tIns="0" lIns="0" bIns="0" rIns="0">
            <a:spAutoFit/>
          </a:bodyPr>
          <a:lstStyle/>
          <a:p>
            <a:pPr algn="ctr">
              <a:lnSpc>
                <a:spcPts val="13999"/>
              </a:lnSpc>
            </a:pPr>
            <a:r>
              <a:rPr lang="en-US" b="true" sz="9999">
                <a:solidFill>
                  <a:srgbClr val="000000"/>
                </a:solidFill>
                <a:latin typeface="Bubblebody Neue Bold"/>
                <a:ea typeface="Bubblebody Neue Bold"/>
                <a:cs typeface="Bubblebody Neue Bold"/>
                <a:sym typeface="Bubblebody Neue Bold"/>
              </a:rPr>
              <a:t>SPELLINGS</a:t>
            </a:r>
          </a:p>
        </p:txBody>
      </p:sp>
      <p:sp>
        <p:nvSpPr>
          <p:cNvPr name="Freeform 5" id="5"/>
          <p:cNvSpPr/>
          <p:nvPr/>
        </p:nvSpPr>
        <p:spPr>
          <a:xfrm flipH="false" flipV="false" rot="0">
            <a:off x="2565840"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6038856"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9509735"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8" id="8"/>
          <p:cNvSpPr/>
          <p:nvPr/>
        </p:nvSpPr>
        <p:spPr>
          <a:xfrm flipH="false" flipV="false" rot="0">
            <a:off x="12982751"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9" id="9"/>
          <p:cNvSpPr/>
          <p:nvPr/>
        </p:nvSpPr>
        <p:spPr>
          <a:xfrm flipH="false" flipV="false" rot="0">
            <a:off x="16453630" y="-814191"/>
            <a:ext cx="3253941" cy="2887873"/>
          </a:xfrm>
          <a:custGeom>
            <a:avLst/>
            <a:gdLst/>
            <a:ahLst/>
            <a:cxnLst/>
            <a:rect r="r" b="b" t="t" l="l"/>
            <a:pathLst>
              <a:path h="2887873" w="3253941">
                <a:moveTo>
                  <a:pt x="0" y="0"/>
                </a:moveTo>
                <a:lnTo>
                  <a:pt x="3253941" y="0"/>
                </a:lnTo>
                <a:lnTo>
                  <a:pt x="3253941" y="2887873"/>
                </a:lnTo>
                <a:lnTo>
                  <a:pt x="0" y="2887873"/>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10800000">
            <a:off x="16196365"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1" id="11"/>
          <p:cNvSpPr/>
          <p:nvPr/>
        </p:nvSpPr>
        <p:spPr>
          <a:xfrm flipH="false" flipV="false" rot="-10800000">
            <a:off x="12725485"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10800000">
            <a:off x="9252469"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3" id="13"/>
          <p:cNvSpPr/>
          <p:nvPr/>
        </p:nvSpPr>
        <p:spPr>
          <a:xfrm flipH="false" flipV="false" rot="-10800000">
            <a:off x="5781590"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4" id="14"/>
          <p:cNvSpPr/>
          <p:nvPr/>
        </p:nvSpPr>
        <p:spPr>
          <a:xfrm flipH="false" flipV="false" rot="-10800000">
            <a:off x="2308574"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15" id="15"/>
          <p:cNvSpPr/>
          <p:nvPr/>
        </p:nvSpPr>
        <p:spPr>
          <a:xfrm flipH="false" flipV="false" rot="-10800000">
            <a:off x="-1162306" y="8296707"/>
            <a:ext cx="3253941" cy="2887873"/>
          </a:xfrm>
          <a:custGeom>
            <a:avLst/>
            <a:gdLst/>
            <a:ahLst/>
            <a:cxnLst/>
            <a:rect r="r" b="b" t="t" l="l"/>
            <a:pathLst>
              <a:path h="2887873" w="3253941">
                <a:moveTo>
                  <a:pt x="0" y="0"/>
                </a:moveTo>
                <a:lnTo>
                  <a:pt x="3253941" y="0"/>
                </a:lnTo>
                <a:lnTo>
                  <a:pt x="3253941" y="2887872"/>
                </a:lnTo>
                <a:lnTo>
                  <a:pt x="0" y="288787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6" id="16"/>
          <p:cNvSpPr txBox="true"/>
          <p:nvPr/>
        </p:nvSpPr>
        <p:spPr>
          <a:xfrm rot="0">
            <a:off x="721931" y="3393757"/>
            <a:ext cx="16905669" cy="5088257"/>
          </a:xfrm>
          <a:prstGeom prst="rect">
            <a:avLst/>
          </a:prstGeom>
        </p:spPr>
        <p:txBody>
          <a:bodyPr anchor="t" rtlCol="false" tIns="0" lIns="0" bIns="0" rIns="0">
            <a:spAutoFit/>
          </a:bodyPr>
          <a:lstStyle/>
          <a:p>
            <a:pPr algn="l">
              <a:lnSpc>
                <a:spcPts val="6719"/>
              </a:lnSpc>
              <a:spcBef>
                <a:spcPct val="0"/>
              </a:spcBef>
            </a:pPr>
            <a:r>
              <a:rPr lang="en-US" sz="4799">
                <a:solidFill>
                  <a:srgbClr val="000000"/>
                </a:solidFill>
                <a:latin typeface="Bubblebody Neue"/>
                <a:ea typeface="Bubblebody Neue"/>
                <a:cs typeface="Bubblebody Neue"/>
                <a:sym typeface="Bubblebody Neue"/>
              </a:rPr>
              <a:t>Your child brings home up to 10 spellings per week. Please help your child to learn them ready for their test each </a:t>
            </a:r>
            <a:r>
              <a:rPr lang="en-US" b="true" sz="4799" u="sng">
                <a:solidFill>
                  <a:srgbClr val="000000"/>
                </a:solidFill>
                <a:latin typeface="Bubblebody Neue Bold"/>
                <a:ea typeface="Bubblebody Neue Bold"/>
                <a:cs typeface="Bubblebody Neue Bold"/>
                <a:sym typeface="Bubblebody Neue Bold"/>
              </a:rPr>
              <a:t>Monday </a:t>
            </a:r>
            <a:r>
              <a:rPr lang="en-US" sz="4799">
                <a:solidFill>
                  <a:srgbClr val="000000"/>
                </a:solidFill>
                <a:latin typeface="Bubblebody Neue"/>
                <a:ea typeface="Bubblebody Neue"/>
                <a:cs typeface="Bubblebody Neue"/>
                <a:sym typeface="Bubblebody Neue"/>
              </a:rPr>
              <a:t>morning.</a:t>
            </a:r>
          </a:p>
          <a:p>
            <a:pPr algn="l">
              <a:lnSpc>
                <a:spcPts val="6719"/>
              </a:lnSpc>
              <a:spcBef>
                <a:spcPct val="0"/>
              </a:spcBef>
            </a:pPr>
          </a:p>
          <a:p>
            <a:pPr algn="l">
              <a:lnSpc>
                <a:spcPts val="6719"/>
              </a:lnSpc>
              <a:spcBef>
                <a:spcPct val="0"/>
              </a:spcBef>
            </a:pPr>
            <a:r>
              <a:rPr lang="en-US" sz="4799">
                <a:solidFill>
                  <a:srgbClr val="000000"/>
                </a:solidFill>
                <a:latin typeface="Bubblebody Neue"/>
                <a:ea typeface="Bubblebody Neue"/>
                <a:cs typeface="Bubblebody Neue"/>
                <a:sym typeface="Bubblebody Neue"/>
              </a:rPr>
              <a:t>Spellings lessons are taught on </a:t>
            </a:r>
            <a:r>
              <a:rPr lang="en-US" b="true" sz="4799" u="sng">
                <a:solidFill>
                  <a:srgbClr val="000000"/>
                </a:solidFill>
                <a:latin typeface="Bubblebody Neue Bold"/>
                <a:ea typeface="Bubblebody Neue Bold"/>
                <a:cs typeface="Bubblebody Neue Bold"/>
                <a:sym typeface="Bubblebody Neue Bold"/>
              </a:rPr>
              <a:t>Mondays</a:t>
            </a:r>
            <a:r>
              <a:rPr lang="en-US" b="true" sz="4799">
                <a:solidFill>
                  <a:srgbClr val="000000"/>
                </a:solidFill>
                <a:latin typeface="Bubblebody Neue Bold"/>
                <a:ea typeface="Bubblebody Neue Bold"/>
                <a:cs typeface="Bubblebody Neue Bold"/>
                <a:sym typeface="Bubblebody Neue Bold"/>
              </a:rPr>
              <a:t>.</a:t>
            </a:r>
          </a:p>
          <a:p>
            <a:pPr algn="l">
              <a:lnSpc>
                <a:spcPts val="6719"/>
              </a:lnSpc>
              <a:spcBef>
                <a:spcPct val="0"/>
              </a:spcBef>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0901" r="0" b="-21320"/>
            </a:stretch>
          </a:blipFill>
        </p:spPr>
      </p:sp>
      <p:sp>
        <p:nvSpPr>
          <p:cNvPr name="Freeform 3" id="3"/>
          <p:cNvSpPr/>
          <p:nvPr/>
        </p:nvSpPr>
        <p:spPr>
          <a:xfrm flipH="false" flipV="false" rot="0">
            <a:off x="-220109" y="4865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6988114" y="3722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4196337" y="257946"/>
            <a:ext cx="7315200" cy="2011680"/>
          </a:xfrm>
          <a:custGeom>
            <a:avLst/>
            <a:gdLst/>
            <a:ahLst/>
            <a:cxnLst/>
            <a:rect r="r" b="b" t="t" l="l"/>
            <a:pathLst>
              <a:path h="2011680" w="7315200">
                <a:moveTo>
                  <a:pt x="0" y="0"/>
                </a:moveTo>
                <a:lnTo>
                  <a:pt x="7315200" y="0"/>
                </a:lnTo>
                <a:lnTo>
                  <a:pt x="7315200" y="2011680"/>
                </a:lnTo>
                <a:lnTo>
                  <a:pt x="0" y="201168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10800000">
            <a:off x="5260575" y="8639533"/>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10800000">
            <a:off x="2920199" y="9324031"/>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10800000">
            <a:off x="-787763" y="8836711"/>
            <a:ext cx="3299127" cy="2651674"/>
          </a:xfrm>
          <a:custGeom>
            <a:avLst/>
            <a:gdLst/>
            <a:ahLst/>
            <a:cxnLst/>
            <a:rect r="r" b="b" t="t" l="l"/>
            <a:pathLst>
              <a:path h="2651674" w="3299127">
                <a:moveTo>
                  <a:pt x="0" y="0"/>
                </a:moveTo>
                <a:lnTo>
                  <a:pt x="3299128" y="0"/>
                </a:lnTo>
                <a:lnTo>
                  <a:pt x="3299128"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9" id="9"/>
          <p:cNvSpPr/>
          <p:nvPr/>
        </p:nvSpPr>
        <p:spPr>
          <a:xfrm flipH="false" flipV="false" rot="-10800000">
            <a:off x="17198929" y="8639533"/>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0" id="10"/>
          <p:cNvSpPr/>
          <p:nvPr/>
        </p:nvSpPr>
        <p:spPr>
          <a:xfrm flipH="false" flipV="false" rot="-10800000">
            <a:off x="14858554" y="9324031"/>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1" id="11"/>
          <p:cNvSpPr/>
          <p:nvPr/>
        </p:nvSpPr>
        <p:spPr>
          <a:xfrm flipH="false" flipV="false" rot="-10800000">
            <a:off x="11150592" y="8836711"/>
            <a:ext cx="3299127" cy="2651674"/>
          </a:xfrm>
          <a:custGeom>
            <a:avLst/>
            <a:gdLst/>
            <a:ahLst/>
            <a:cxnLst/>
            <a:rect r="r" b="b" t="t" l="l"/>
            <a:pathLst>
              <a:path h="2651674" w="3299127">
                <a:moveTo>
                  <a:pt x="0" y="0"/>
                </a:moveTo>
                <a:lnTo>
                  <a:pt x="3299127" y="0"/>
                </a:lnTo>
                <a:lnTo>
                  <a:pt x="3299127" y="2651674"/>
                </a:lnTo>
                <a:lnTo>
                  <a:pt x="0" y="265167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10800000">
            <a:off x="8812417" y="9493295"/>
            <a:ext cx="2086511" cy="1677033"/>
          </a:xfrm>
          <a:custGeom>
            <a:avLst/>
            <a:gdLst/>
            <a:ahLst/>
            <a:cxnLst/>
            <a:rect r="r" b="b" t="t" l="l"/>
            <a:pathLst>
              <a:path h="1677033" w="2086511">
                <a:moveTo>
                  <a:pt x="0" y="0"/>
                </a:moveTo>
                <a:lnTo>
                  <a:pt x="2086511" y="0"/>
                </a:lnTo>
                <a:lnTo>
                  <a:pt x="2086511" y="1677034"/>
                </a:lnTo>
                <a:lnTo>
                  <a:pt x="0" y="1677034"/>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685800" y="3495674"/>
            <a:ext cx="17168137" cy="4425952"/>
          </a:xfrm>
          <a:prstGeom prst="rect">
            <a:avLst/>
          </a:prstGeom>
        </p:spPr>
        <p:txBody>
          <a:bodyPr anchor="t" rtlCol="false" tIns="0" lIns="0" bIns="0" rIns="0">
            <a:spAutoFit/>
          </a:bodyPr>
          <a:lstStyle/>
          <a:p>
            <a:pPr algn="ctr">
              <a:lnSpc>
                <a:spcPts val="6999"/>
              </a:lnSpc>
              <a:spcBef>
                <a:spcPct val="0"/>
              </a:spcBef>
            </a:pPr>
            <a:r>
              <a:rPr lang="en-US" sz="4999">
                <a:solidFill>
                  <a:srgbClr val="000000"/>
                </a:solidFill>
                <a:latin typeface="Bubblebody Neue"/>
                <a:ea typeface="Bubblebody Neue"/>
                <a:cs typeface="Bubblebody Neue"/>
                <a:sym typeface="Bubblebody Neue"/>
              </a:rPr>
              <a:t>We very much hope your child will enjoy their time in </a:t>
            </a:r>
            <a:r>
              <a:rPr lang="en-US" b="true" sz="4999">
                <a:solidFill>
                  <a:srgbClr val="000000"/>
                </a:solidFill>
                <a:latin typeface="Bubblebody Neue Bold"/>
                <a:ea typeface="Bubblebody Neue Bold"/>
                <a:cs typeface="Bubblebody Neue Bold"/>
                <a:sym typeface="Bubblebody Neue Bold"/>
              </a:rPr>
              <a:t>Dolphin Class</a:t>
            </a:r>
            <a:r>
              <a:rPr lang="en-US" sz="4999">
                <a:solidFill>
                  <a:srgbClr val="000000"/>
                </a:solidFill>
                <a:latin typeface="Bubblebody Neue"/>
                <a:ea typeface="Bubblebody Neue"/>
                <a:cs typeface="Bubblebody Neue"/>
                <a:sym typeface="Bubblebody Neue"/>
              </a:rPr>
              <a:t>.</a:t>
            </a:r>
          </a:p>
          <a:p>
            <a:pPr algn="ctr">
              <a:lnSpc>
                <a:spcPts val="6999"/>
              </a:lnSpc>
              <a:spcBef>
                <a:spcPct val="0"/>
              </a:spcBef>
            </a:pPr>
          </a:p>
          <a:p>
            <a:pPr algn="ctr">
              <a:lnSpc>
                <a:spcPts val="6999"/>
              </a:lnSpc>
              <a:spcBef>
                <a:spcPct val="0"/>
              </a:spcBef>
            </a:pPr>
            <a:r>
              <a:rPr lang="en-US" sz="4999">
                <a:solidFill>
                  <a:srgbClr val="000000"/>
                </a:solidFill>
                <a:latin typeface="Bubblebody Neue"/>
                <a:ea typeface="Bubblebody Neue"/>
                <a:cs typeface="Bubblebody Neue"/>
                <a:sym typeface="Bubblebody Neue"/>
              </a:rPr>
              <a:t>If you have any further questions, please feel free to contact the school office or </a:t>
            </a:r>
            <a:r>
              <a:rPr lang="en-US" b="true" sz="4999">
                <a:solidFill>
                  <a:srgbClr val="000000"/>
                </a:solidFill>
                <a:latin typeface="Bubblebody Neue Bold"/>
                <a:ea typeface="Bubblebody Neue Bold"/>
                <a:cs typeface="Bubblebody Neue Bold"/>
                <a:sym typeface="Bubblebody Neue Bold"/>
              </a:rPr>
              <a:t>Mrs Magee.</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21111" r="0" b="-21111"/>
            </a:stretch>
          </a:blipFill>
        </p:spPr>
      </p:sp>
      <p:sp>
        <p:nvSpPr>
          <p:cNvPr name="Freeform 3" id="3"/>
          <p:cNvSpPr/>
          <p:nvPr/>
        </p:nvSpPr>
        <p:spPr>
          <a:xfrm flipH="false" flipV="false" rot="0">
            <a:off x="7265330" y="2827728"/>
            <a:ext cx="3757340" cy="4631543"/>
          </a:xfrm>
          <a:custGeom>
            <a:avLst/>
            <a:gdLst/>
            <a:ahLst/>
            <a:cxnLst/>
            <a:rect r="r" b="b" t="t" l="l"/>
            <a:pathLst>
              <a:path h="4631543" w="3757340">
                <a:moveTo>
                  <a:pt x="0" y="0"/>
                </a:moveTo>
                <a:lnTo>
                  <a:pt x="3757340" y="0"/>
                </a:lnTo>
                <a:lnTo>
                  <a:pt x="3757340" y="4631544"/>
                </a:lnTo>
                <a:lnTo>
                  <a:pt x="0" y="4631544"/>
                </a:lnTo>
                <a:lnTo>
                  <a:pt x="0" y="0"/>
                </a:lnTo>
                <a:close/>
              </a:path>
            </a:pathLst>
          </a:custGeom>
          <a:blipFill>
            <a:blip r:embed="rId3"/>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DAGQYdw0KCA</dc:identifier>
  <dcterms:modified xsi:type="dcterms:W3CDTF">2011-08-01T06:04:30Z</dcterms:modified>
  <cp:revision>1</cp:revision>
  <dc:title>Class Agenda Educational Presentation in Blue Brown Fun Style</dc:title>
</cp:coreProperties>
</file>