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Lst>
  <p:sldSz cy="6858000" cx="12192000"/>
  <p:notesSz cx="6858000" cy="9144000"/>
  <p:embeddedFontLst>
    <p:embeddedFont>
      <p:font typeface="Quicksand"/>
      <p:regular r:id="rId15"/>
      <p:bold r:id="rId1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17" roundtripDataSignature="AMtx7miOPvyCoD4EBY8hODyWf9hhEPUz0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font" Target="fonts/Quicksand-regular.fntdata"/><Relationship Id="rId14" Type="http://schemas.openxmlformats.org/officeDocument/2006/relationships/slide" Target="slides/slide10.xml"/><Relationship Id="rId17" Type="http://customschemas.google.com/relationships/presentationmetadata" Target="metadata"/><Relationship Id="rId16" Type="http://schemas.openxmlformats.org/officeDocument/2006/relationships/font" Target="fonts/Quicksand-bold.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5" name="Google Shape;14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3" name="Google Shape;153;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5" name="Google Shape;165;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Clr>
                <a:srgbClr val="000000"/>
              </a:buClr>
              <a:buSzPts val="1400"/>
              <a:buFont typeface="Arial"/>
              <a:buNone/>
            </a:pPr>
            <a:r>
              <a:t/>
            </a:r>
            <a:endParaRPr/>
          </a:p>
        </p:txBody>
      </p:sp>
      <p:sp>
        <p:nvSpPr>
          <p:cNvPr id="166" name="Google Shape;166;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3" name="Google Shape;173;p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Instead of having </a:t>
            </a:r>
            <a:endParaRPr/>
          </a:p>
        </p:txBody>
      </p:sp>
      <p:sp>
        <p:nvSpPr>
          <p:cNvPr id="174" name="Google Shape;174;p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1" name="Google Shape;181;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8" name="Google Shape;188;p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9" name="Google Shape;189;p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7" name="Google Shape;197;p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8" name="Google Shape;198;p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7" name="Google Shape;207;p1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8" name="Google Shape;208;p1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5" name="Google Shape;215;p1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6" name="Google Shape;216;p1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4" name="Google Shape;224;p1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5" name="Google Shape;225;p1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6" name="Shape 26"/>
        <p:cNvGrpSpPr/>
        <p:nvPr/>
      </p:nvGrpSpPr>
      <p:grpSpPr>
        <a:xfrm>
          <a:off x="0" y="0"/>
          <a:ext cx="0" cy="0"/>
          <a:chOff x="0" y="0"/>
          <a:chExt cx="0" cy="0"/>
        </a:xfrm>
      </p:grpSpPr>
      <p:grpSp>
        <p:nvGrpSpPr>
          <p:cNvPr id="27" name="Google Shape;27;p14"/>
          <p:cNvGrpSpPr/>
          <p:nvPr/>
        </p:nvGrpSpPr>
        <p:grpSpPr>
          <a:xfrm>
            <a:off x="0" y="-8467"/>
            <a:ext cx="12192000" cy="6866467"/>
            <a:chOff x="0" y="-8467"/>
            <a:chExt cx="12192000" cy="6866467"/>
          </a:xfrm>
        </p:grpSpPr>
        <p:sp>
          <p:nvSpPr>
            <p:cNvPr id="28" name="Google Shape;28;p14"/>
            <p:cNvSpPr/>
            <p:nvPr/>
          </p:nvSpPr>
          <p:spPr>
            <a:xfrm>
              <a:off x="0" y="-7862"/>
              <a:ext cx="863600" cy="5698067"/>
            </a:xfrm>
            <a:custGeom>
              <a:rect b="b" l="l" r="r" t="t"/>
              <a:pathLst>
                <a:path extrusionOk="0" h="5698067" w="863600">
                  <a:moveTo>
                    <a:pt x="0" y="8467"/>
                  </a:moveTo>
                  <a:lnTo>
                    <a:pt x="863600" y="0"/>
                  </a:lnTo>
                  <a:lnTo>
                    <a:pt x="863600" y="16934"/>
                  </a:lnTo>
                  <a:lnTo>
                    <a:pt x="0" y="5698067"/>
                  </a:lnTo>
                  <a:lnTo>
                    <a:pt x="0" y="8467"/>
                  </a:lnTo>
                  <a:close/>
                </a:path>
              </a:pathLst>
            </a:custGeom>
            <a:solidFill>
              <a:schemeClr val="accent1">
                <a:alpha val="67058"/>
              </a:schemeClr>
            </a:solidFill>
            <a:ln>
              <a:noFill/>
            </a:ln>
          </p:spPr>
        </p:sp>
        <p:cxnSp>
          <p:nvCxnSpPr>
            <p:cNvPr id="29" name="Google Shape;29;p14"/>
            <p:cNvCxnSpPr/>
            <p:nvPr/>
          </p:nvCxnSpPr>
          <p:spPr>
            <a:xfrm>
              <a:off x="9371012" y="0"/>
              <a:ext cx="1219200" cy="6858000"/>
            </a:xfrm>
            <a:prstGeom prst="straightConnector1">
              <a:avLst/>
            </a:prstGeom>
            <a:noFill/>
            <a:ln cap="flat" cmpd="sng" w="9525">
              <a:solidFill>
                <a:schemeClr val="accent1">
                  <a:alpha val="67058"/>
                </a:schemeClr>
              </a:solidFill>
              <a:prstDash val="solid"/>
              <a:round/>
              <a:headEnd len="sm" w="sm" type="none"/>
              <a:tailEnd len="sm" w="sm" type="none"/>
            </a:ln>
          </p:spPr>
        </p:cxnSp>
        <p:cxnSp>
          <p:nvCxnSpPr>
            <p:cNvPr id="30" name="Google Shape;30;p14"/>
            <p:cNvCxnSpPr/>
            <p:nvPr/>
          </p:nvCxnSpPr>
          <p:spPr>
            <a:xfrm flipH="1">
              <a:off x="7425267" y="3681413"/>
              <a:ext cx="4763558" cy="3176587"/>
            </a:xfrm>
            <a:prstGeom prst="straightConnector1">
              <a:avLst/>
            </a:prstGeom>
            <a:noFill/>
            <a:ln cap="flat" cmpd="sng" w="9525">
              <a:solidFill>
                <a:schemeClr val="accent1">
                  <a:alpha val="67058"/>
                </a:schemeClr>
              </a:solidFill>
              <a:prstDash val="solid"/>
              <a:round/>
              <a:headEnd len="sm" w="sm" type="none"/>
              <a:tailEnd len="sm" w="sm" type="none"/>
            </a:ln>
          </p:spPr>
        </p:cxnSp>
        <p:sp>
          <p:nvSpPr>
            <p:cNvPr id="31" name="Google Shape;31;p14"/>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32941"/>
              </a:schemeClr>
            </a:solidFill>
            <a:ln>
              <a:noFill/>
            </a:ln>
          </p:spPr>
        </p:sp>
        <p:sp>
          <p:nvSpPr>
            <p:cNvPr id="32" name="Google Shape;32;p14"/>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33" name="Google Shape;33;p14"/>
            <p:cNvSpPr/>
            <p:nvPr/>
          </p:nvSpPr>
          <p:spPr>
            <a:xfrm>
              <a:off x="8932333" y="3048000"/>
              <a:ext cx="3259667" cy="3810000"/>
            </a:xfrm>
            <a:prstGeom prst="triangle">
              <a:avLst>
                <a:gd fmla="val 100000" name="adj"/>
              </a:avLst>
            </a:prstGeom>
            <a:solidFill>
              <a:srgbClr val="16B0E3">
                <a:alpha val="63137"/>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 name="Google Shape;34;p14"/>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16B0E3">
                <a:alpha val="47058"/>
              </a:srgbClr>
            </a:solidFill>
            <a:ln>
              <a:noFill/>
            </a:ln>
          </p:spPr>
        </p:sp>
        <p:sp>
          <p:nvSpPr>
            <p:cNvPr id="35" name="Google Shape;35;p14"/>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chemeClr val="accent2">
                <a:alpha val="67058"/>
              </a:schemeClr>
            </a:solidFill>
            <a:ln>
              <a:noFill/>
            </a:ln>
          </p:spPr>
        </p:sp>
        <p:sp>
          <p:nvSpPr>
            <p:cNvPr id="36" name="Google Shape;36;p14"/>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rgbClr val="226292">
                <a:alpha val="80000"/>
              </a:srgbClr>
            </a:solidFill>
            <a:ln>
              <a:noFill/>
            </a:ln>
          </p:spPr>
        </p:sp>
        <p:sp>
          <p:nvSpPr>
            <p:cNvPr id="37" name="Google Shape;37;p14"/>
            <p:cNvSpPr/>
            <p:nvPr/>
          </p:nvSpPr>
          <p:spPr>
            <a:xfrm>
              <a:off x="10371666" y="3589867"/>
              <a:ext cx="1817159" cy="3268133"/>
            </a:xfrm>
            <a:prstGeom prst="triangle">
              <a:avLst>
                <a:gd fmla="val 100000" name="adj"/>
              </a:avLst>
            </a:prstGeom>
            <a:solidFill>
              <a:srgbClr val="16B0E3">
                <a:alpha val="63137"/>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8" name="Google Shape;38;p14"/>
          <p:cNvSpPr txBox="1"/>
          <p:nvPr>
            <p:ph type="ctrTitle"/>
          </p:nvPr>
        </p:nvSpPr>
        <p:spPr>
          <a:xfrm>
            <a:off x="1507067" y="2404534"/>
            <a:ext cx="7766936" cy="1646302"/>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Clr>
                <a:schemeClr val="accent1"/>
              </a:buClr>
              <a:buSzPts val="5400"/>
              <a:buFont typeface="Trebuchet MS"/>
              <a:buNone/>
              <a:defRPr sz="5400">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4"/>
          <p:cNvSpPr txBox="1"/>
          <p:nvPr>
            <p:ph idx="1" type="subTitle"/>
          </p:nvPr>
        </p:nvSpPr>
        <p:spPr>
          <a:xfrm>
            <a:off x="1507067" y="4050833"/>
            <a:ext cx="7766936" cy="1096899"/>
          </a:xfrm>
          <a:prstGeom prst="rect">
            <a:avLst/>
          </a:prstGeom>
          <a:noFill/>
          <a:ln>
            <a:noFill/>
          </a:ln>
        </p:spPr>
        <p:txBody>
          <a:bodyPr anchorCtr="0" anchor="t" bIns="45700" lIns="91425" spcFirstLastPara="1" rIns="91425" wrap="square" tIns="45700">
            <a:normAutofit/>
          </a:bodyPr>
          <a:lstStyle>
            <a:lvl1pPr lvl="0" algn="r">
              <a:lnSpc>
                <a:spcPct val="100000"/>
              </a:lnSpc>
              <a:spcBef>
                <a:spcPts val="1000"/>
              </a:spcBef>
              <a:spcAft>
                <a:spcPts val="0"/>
              </a:spcAft>
              <a:buSzPts val="1440"/>
              <a:buNone/>
              <a:defRPr>
                <a:solidFill>
                  <a:srgbClr val="7F7F7F"/>
                </a:solidFill>
              </a:defRPr>
            </a:lvl1pPr>
            <a:lvl2pPr lvl="1" algn="ctr">
              <a:lnSpc>
                <a:spcPct val="100000"/>
              </a:lnSpc>
              <a:spcBef>
                <a:spcPts val="1000"/>
              </a:spcBef>
              <a:spcAft>
                <a:spcPts val="0"/>
              </a:spcAft>
              <a:buSzPts val="1280"/>
              <a:buNone/>
              <a:defRPr>
                <a:solidFill>
                  <a:srgbClr val="888888"/>
                </a:solidFill>
              </a:defRPr>
            </a:lvl2pPr>
            <a:lvl3pPr lvl="2" algn="ctr">
              <a:lnSpc>
                <a:spcPct val="100000"/>
              </a:lnSpc>
              <a:spcBef>
                <a:spcPts val="1000"/>
              </a:spcBef>
              <a:spcAft>
                <a:spcPts val="0"/>
              </a:spcAft>
              <a:buSzPts val="1120"/>
              <a:buNone/>
              <a:defRPr>
                <a:solidFill>
                  <a:srgbClr val="888888"/>
                </a:solidFill>
              </a:defRPr>
            </a:lvl3pPr>
            <a:lvl4pPr lvl="3" algn="ctr">
              <a:lnSpc>
                <a:spcPct val="100000"/>
              </a:lnSpc>
              <a:spcBef>
                <a:spcPts val="1000"/>
              </a:spcBef>
              <a:spcAft>
                <a:spcPts val="0"/>
              </a:spcAft>
              <a:buSzPts val="960"/>
              <a:buNone/>
              <a:defRPr>
                <a:solidFill>
                  <a:srgbClr val="888888"/>
                </a:solidFill>
              </a:defRPr>
            </a:lvl4pPr>
            <a:lvl5pPr lvl="4" algn="ctr">
              <a:lnSpc>
                <a:spcPct val="100000"/>
              </a:lnSpc>
              <a:spcBef>
                <a:spcPts val="1000"/>
              </a:spcBef>
              <a:spcAft>
                <a:spcPts val="0"/>
              </a:spcAft>
              <a:buSzPts val="960"/>
              <a:buNone/>
              <a:defRPr>
                <a:solidFill>
                  <a:srgbClr val="888888"/>
                </a:solidFill>
              </a:defRPr>
            </a:lvl5pPr>
            <a:lvl6pPr lvl="5" algn="ctr">
              <a:lnSpc>
                <a:spcPct val="100000"/>
              </a:lnSpc>
              <a:spcBef>
                <a:spcPts val="1000"/>
              </a:spcBef>
              <a:spcAft>
                <a:spcPts val="0"/>
              </a:spcAft>
              <a:buSzPts val="960"/>
              <a:buNone/>
              <a:defRPr>
                <a:solidFill>
                  <a:srgbClr val="888888"/>
                </a:solidFill>
              </a:defRPr>
            </a:lvl6pPr>
            <a:lvl7pPr lvl="6" algn="ctr">
              <a:lnSpc>
                <a:spcPct val="100000"/>
              </a:lnSpc>
              <a:spcBef>
                <a:spcPts val="1000"/>
              </a:spcBef>
              <a:spcAft>
                <a:spcPts val="0"/>
              </a:spcAft>
              <a:buSzPts val="960"/>
              <a:buNone/>
              <a:defRPr>
                <a:solidFill>
                  <a:srgbClr val="888888"/>
                </a:solidFill>
              </a:defRPr>
            </a:lvl7pPr>
            <a:lvl8pPr lvl="7" algn="ctr">
              <a:lnSpc>
                <a:spcPct val="100000"/>
              </a:lnSpc>
              <a:spcBef>
                <a:spcPts val="1000"/>
              </a:spcBef>
              <a:spcAft>
                <a:spcPts val="0"/>
              </a:spcAft>
              <a:buSzPts val="960"/>
              <a:buNone/>
              <a:defRPr>
                <a:solidFill>
                  <a:srgbClr val="888888"/>
                </a:solidFill>
              </a:defRPr>
            </a:lvl8pPr>
            <a:lvl9pPr lvl="8" algn="ctr">
              <a:lnSpc>
                <a:spcPct val="100000"/>
              </a:lnSpc>
              <a:spcBef>
                <a:spcPts val="1000"/>
              </a:spcBef>
              <a:spcAft>
                <a:spcPts val="0"/>
              </a:spcAft>
              <a:buSzPts val="960"/>
              <a:buNone/>
              <a:defRPr>
                <a:solidFill>
                  <a:srgbClr val="888888"/>
                </a:solidFill>
              </a:defRPr>
            </a:lvl9pPr>
          </a:lstStyle>
          <a:p/>
        </p:txBody>
      </p:sp>
      <p:sp>
        <p:nvSpPr>
          <p:cNvPr id="40" name="Google Shape;40;p14"/>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14"/>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14"/>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43" name="Shape 43"/>
        <p:cNvGrpSpPr/>
        <p:nvPr/>
      </p:nvGrpSpPr>
      <p:grpSpPr>
        <a:xfrm>
          <a:off x="0" y="0"/>
          <a:ext cx="0" cy="0"/>
          <a:chOff x="0" y="0"/>
          <a:chExt cx="0" cy="0"/>
        </a:xfrm>
      </p:grpSpPr>
      <p:sp>
        <p:nvSpPr>
          <p:cNvPr id="44" name="Google Shape;44;p15"/>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15"/>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46" name="Google Shape;46;p1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1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1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9" name="Shape 49"/>
        <p:cNvGrpSpPr/>
        <p:nvPr/>
      </p:nvGrpSpPr>
      <p:grpSpPr>
        <a:xfrm>
          <a:off x="0" y="0"/>
          <a:ext cx="0" cy="0"/>
          <a:chOff x="0" y="0"/>
          <a:chExt cx="0" cy="0"/>
        </a:xfrm>
      </p:grpSpPr>
      <p:sp>
        <p:nvSpPr>
          <p:cNvPr id="50" name="Google Shape;50;p16"/>
          <p:cNvSpPr txBox="1"/>
          <p:nvPr>
            <p:ph type="title"/>
          </p:nvPr>
        </p:nvSpPr>
        <p:spPr>
          <a:xfrm>
            <a:off x="677335" y="2700867"/>
            <a:ext cx="8596668" cy="1826581"/>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accent1"/>
              </a:buClr>
              <a:buSzPts val="4000"/>
              <a:buFont typeface="Trebuchet MS"/>
              <a:buNone/>
              <a:defRPr b="0"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16"/>
          <p:cNvSpPr txBox="1"/>
          <p:nvPr>
            <p:ph idx="1" type="body"/>
          </p:nvPr>
        </p:nvSpPr>
        <p:spPr>
          <a:xfrm>
            <a:off x="677335" y="4527448"/>
            <a:ext cx="8596668" cy="8604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600"/>
              <a:buNone/>
              <a:defRPr sz="2000">
                <a:solidFill>
                  <a:srgbClr val="7F7F7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52" name="Google Shape;52;p1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1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5" name="Shape 55"/>
        <p:cNvGrpSpPr/>
        <p:nvPr/>
      </p:nvGrpSpPr>
      <p:grpSpPr>
        <a:xfrm>
          <a:off x="0" y="0"/>
          <a:ext cx="0" cy="0"/>
          <a:chOff x="0" y="0"/>
          <a:chExt cx="0" cy="0"/>
        </a:xfrm>
      </p:grpSpPr>
      <p:sp>
        <p:nvSpPr>
          <p:cNvPr id="56" name="Google Shape;56;p17"/>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17"/>
          <p:cNvSpPr txBox="1"/>
          <p:nvPr>
            <p:ph idx="1" type="body"/>
          </p:nvPr>
        </p:nvSpPr>
        <p:spPr>
          <a:xfrm>
            <a:off x="677334" y="2160589"/>
            <a:ext cx="4184035" cy="3880772"/>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58" name="Google Shape;58;p17"/>
          <p:cNvSpPr txBox="1"/>
          <p:nvPr>
            <p:ph idx="2" type="body"/>
          </p:nvPr>
        </p:nvSpPr>
        <p:spPr>
          <a:xfrm>
            <a:off x="5089970" y="2160589"/>
            <a:ext cx="4184034" cy="3880773"/>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59" name="Google Shape;59;p1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1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2" name="Shape 62"/>
        <p:cNvGrpSpPr/>
        <p:nvPr/>
      </p:nvGrpSpPr>
      <p:grpSpPr>
        <a:xfrm>
          <a:off x="0" y="0"/>
          <a:ext cx="0" cy="0"/>
          <a:chOff x="0" y="0"/>
          <a:chExt cx="0" cy="0"/>
        </a:xfrm>
      </p:grpSpPr>
      <p:sp>
        <p:nvSpPr>
          <p:cNvPr id="63" name="Google Shape;63;p18"/>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3600"/>
              <a:buFont typeface="Trebuchet MS"/>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18"/>
          <p:cNvSpPr txBox="1"/>
          <p:nvPr>
            <p:ph idx="1" type="body"/>
          </p:nvPr>
        </p:nvSpPr>
        <p:spPr>
          <a:xfrm>
            <a:off x="675745" y="2160983"/>
            <a:ext cx="4185623" cy="5762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None/>
              <a:defRPr b="0" sz="2400"/>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65" name="Google Shape;65;p18"/>
          <p:cNvSpPr txBox="1"/>
          <p:nvPr>
            <p:ph idx="2" type="body"/>
          </p:nvPr>
        </p:nvSpPr>
        <p:spPr>
          <a:xfrm>
            <a:off x="675745" y="2737245"/>
            <a:ext cx="4185623" cy="3304117"/>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66" name="Google Shape;66;p18"/>
          <p:cNvSpPr txBox="1"/>
          <p:nvPr>
            <p:ph idx="3" type="body"/>
          </p:nvPr>
        </p:nvSpPr>
        <p:spPr>
          <a:xfrm>
            <a:off x="5088383" y="2160983"/>
            <a:ext cx="4185618" cy="5762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None/>
              <a:defRPr b="0" sz="2400"/>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67" name="Google Shape;67;p18"/>
          <p:cNvSpPr txBox="1"/>
          <p:nvPr>
            <p:ph idx="4" type="body"/>
          </p:nvPr>
        </p:nvSpPr>
        <p:spPr>
          <a:xfrm>
            <a:off x="5088384" y="2737245"/>
            <a:ext cx="4185617" cy="3304117"/>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68" name="Google Shape;68;p1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1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1" name="Shape 71"/>
        <p:cNvGrpSpPr/>
        <p:nvPr/>
      </p:nvGrpSpPr>
      <p:grpSpPr>
        <a:xfrm>
          <a:off x="0" y="0"/>
          <a:ext cx="0" cy="0"/>
          <a:chOff x="0" y="0"/>
          <a:chExt cx="0" cy="0"/>
        </a:xfrm>
      </p:grpSpPr>
      <p:sp>
        <p:nvSpPr>
          <p:cNvPr id="72" name="Google Shape;72;p19"/>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1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6" name="Shape 76"/>
        <p:cNvGrpSpPr/>
        <p:nvPr/>
      </p:nvGrpSpPr>
      <p:grpSpPr>
        <a:xfrm>
          <a:off x="0" y="0"/>
          <a:ext cx="0" cy="0"/>
          <a:chOff x="0" y="0"/>
          <a:chExt cx="0" cy="0"/>
        </a:xfrm>
      </p:grpSpPr>
      <p:sp>
        <p:nvSpPr>
          <p:cNvPr id="77" name="Google Shape;77;p2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0" name="Shape 80"/>
        <p:cNvGrpSpPr/>
        <p:nvPr/>
      </p:nvGrpSpPr>
      <p:grpSpPr>
        <a:xfrm>
          <a:off x="0" y="0"/>
          <a:ext cx="0" cy="0"/>
          <a:chOff x="0" y="0"/>
          <a:chExt cx="0" cy="0"/>
        </a:xfrm>
      </p:grpSpPr>
      <p:sp>
        <p:nvSpPr>
          <p:cNvPr id="81" name="Google Shape;81;p21"/>
          <p:cNvSpPr txBox="1"/>
          <p:nvPr>
            <p:ph type="title"/>
          </p:nvPr>
        </p:nvSpPr>
        <p:spPr>
          <a:xfrm>
            <a:off x="677334" y="1498604"/>
            <a:ext cx="3854528" cy="1278466"/>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accent1"/>
              </a:buClr>
              <a:buSzPts val="2000"/>
              <a:buFont typeface="Trebuchet MS"/>
              <a:buNone/>
              <a:defRPr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21"/>
          <p:cNvSpPr txBox="1"/>
          <p:nvPr>
            <p:ph idx="1" type="body"/>
          </p:nvPr>
        </p:nvSpPr>
        <p:spPr>
          <a:xfrm>
            <a:off x="4760461" y="514924"/>
            <a:ext cx="4513541" cy="5526437"/>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83" name="Google Shape;83;p21"/>
          <p:cNvSpPr txBox="1"/>
          <p:nvPr>
            <p:ph idx="2" type="body"/>
          </p:nvPr>
        </p:nvSpPr>
        <p:spPr>
          <a:xfrm>
            <a:off x="677334" y="2777069"/>
            <a:ext cx="3854528" cy="2584449"/>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20"/>
              <a:buNone/>
              <a:defRPr sz="1400"/>
            </a:lvl1pPr>
            <a:lvl2pPr indent="-228600" lvl="1" marL="914400" algn="l">
              <a:lnSpc>
                <a:spcPct val="100000"/>
              </a:lnSpc>
              <a:spcBef>
                <a:spcPts val="1000"/>
              </a:spcBef>
              <a:spcAft>
                <a:spcPts val="0"/>
              </a:spcAft>
              <a:buSzPts val="1120"/>
              <a:buNone/>
              <a:defRPr sz="1400"/>
            </a:lvl2pPr>
            <a:lvl3pPr indent="-228600" lvl="2" marL="1371600" algn="l">
              <a:lnSpc>
                <a:spcPct val="100000"/>
              </a:lnSpc>
              <a:spcBef>
                <a:spcPts val="1000"/>
              </a:spcBef>
              <a:spcAft>
                <a:spcPts val="0"/>
              </a:spcAft>
              <a:buSzPts val="960"/>
              <a:buNone/>
              <a:defRPr sz="1200"/>
            </a:lvl3pPr>
            <a:lvl4pPr indent="-228600" lvl="3" marL="1828800" algn="l">
              <a:lnSpc>
                <a:spcPct val="100000"/>
              </a:lnSpc>
              <a:spcBef>
                <a:spcPts val="1000"/>
              </a:spcBef>
              <a:spcAft>
                <a:spcPts val="0"/>
              </a:spcAft>
              <a:buSzPts val="800"/>
              <a:buNone/>
              <a:defRPr sz="1000"/>
            </a:lvl4pPr>
            <a:lvl5pPr indent="-228600" lvl="4" marL="2286000" algn="l">
              <a:lnSpc>
                <a:spcPct val="100000"/>
              </a:lnSpc>
              <a:spcBef>
                <a:spcPts val="1000"/>
              </a:spcBef>
              <a:spcAft>
                <a:spcPts val="0"/>
              </a:spcAft>
              <a:buSzPts val="800"/>
              <a:buNone/>
              <a:defRPr sz="1000"/>
            </a:lvl5pPr>
            <a:lvl6pPr indent="-228600" lvl="5" marL="2743200" algn="l">
              <a:lnSpc>
                <a:spcPct val="100000"/>
              </a:lnSpc>
              <a:spcBef>
                <a:spcPts val="1000"/>
              </a:spcBef>
              <a:spcAft>
                <a:spcPts val="0"/>
              </a:spcAft>
              <a:buSzPts val="800"/>
              <a:buNone/>
              <a:defRPr sz="1000"/>
            </a:lvl6pPr>
            <a:lvl7pPr indent="-228600" lvl="6" marL="3200400" algn="l">
              <a:lnSpc>
                <a:spcPct val="100000"/>
              </a:lnSpc>
              <a:spcBef>
                <a:spcPts val="1000"/>
              </a:spcBef>
              <a:spcAft>
                <a:spcPts val="0"/>
              </a:spcAft>
              <a:buSzPts val="800"/>
              <a:buNone/>
              <a:defRPr sz="1000"/>
            </a:lvl7pPr>
            <a:lvl8pPr indent="-228600" lvl="7" marL="3657600" algn="l">
              <a:lnSpc>
                <a:spcPct val="100000"/>
              </a:lnSpc>
              <a:spcBef>
                <a:spcPts val="1000"/>
              </a:spcBef>
              <a:spcAft>
                <a:spcPts val="0"/>
              </a:spcAft>
              <a:buSzPts val="800"/>
              <a:buNone/>
              <a:defRPr sz="1000"/>
            </a:lvl8pPr>
            <a:lvl9pPr indent="-228600" lvl="8" marL="4114800" algn="l">
              <a:lnSpc>
                <a:spcPct val="100000"/>
              </a:lnSpc>
              <a:spcBef>
                <a:spcPts val="1000"/>
              </a:spcBef>
              <a:spcAft>
                <a:spcPts val="0"/>
              </a:spcAft>
              <a:buSzPts val="800"/>
              <a:buNone/>
              <a:defRPr sz="1000"/>
            </a:lvl9pPr>
          </a:lstStyle>
          <a:p/>
        </p:txBody>
      </p:sp>
      <p:sp>
        <p:nvSpPr>
          <p:cNvPr id="84" name="Google Shape;84;p2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2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6" name="Google Shape;86;p2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7" name="Shape 87"/>
        <p:cNvGrpSpPr/>
        <p:nvPr/>
      </p:nvGrpSpPr>
      <p:grpSpPr>
        <a:xfrm>
          <a:off x="0" y="0"/>
          <a:ext cx="0" cy="0"/>
          <a:chOff x="0" y="0"/>
          <a:chExt cx="0" cy="0"/>
        </a:xfrm>
      </p:grpSpPr>
      <p:sp>
        <p:nvSpPr>
          <p:cNvPr id="88" name="Google Shape;88;p22"/>
          <p:cNvSpPr txBox="1"/>
          <p:nvPr>
            <p:ph type="title"/>
          </p:nvPr>
        </p:nvSpPr>
        <p:spPr>
          <a:xfrm>
            <a:off x="677334" y="4800600"/>
            <a:ext cx="8596667"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accent1"/>
              </a:buClr>
              <a:buSzPts val="2400"/>
              <a:buFont typeface="Trebuchet MS"/>
              <a:buNone/>
              <a:defRPr b="0"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22"/>
          <p:cNvSpPr/>
          <p:nvPr>
            <p:ph idx="2" type="pic"/>
          </p:nvPr>
        </p:nvSpPr>
        <p:spPr>
          <a:xfrm>
            <a:off x="677334" y="609600"/>
            <a:ext cx="8596668" cy="3845718"/>
          </a:xfrm>
          <a:prstGeom prst="rect">
            <a:avLst/>
          </a:prstGeom>
          <a:noFill/>
          <a:ln>
            <a:noFill/>
          </a:ln>
        </p:spPr>
      </p:sp>
      <p:sp>
        <p:nvSpPr>
          <p:cNvPr id="90" name="Google Shape;90;p22"/>
          <p:cNvSpPr txBox="1"/>
          <p:nvPr>
            <p:ph idx="1" type="body"/>
          </p:nvPr>
        </p:nvSpPr>
        <p:spPr>
          <a:xfrm>
            <a:off x="677334" y="5367338"/>
            <a:ext cx="8596667" cy="674024"/>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91" name="Google Shape;91;p2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2" name="Google Shape;92;p2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
        <p:nvSpPr>
          <p:cNvPr id="93" name="Google Shape;93;p2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4" name="Shape 94"/>
        <p:cNvGrpSpPr/>
        <p:nvPr/>
      </p:nvGrpSpPr>
      <p:grpSpPr>
        <a:xfrm>
          <a:off x="0" y="0"/>
          <a:ext cx="0" cy="0"/>
          <a:chOff x="0" y="0"/>
          <a:chExt cx="0" cy="0"/>
        </a:xfrm>
      </p:grpSpPr>
      <p:sp>
        <p:nvSpPr>
          <p:cNvPr id="95" name="Google Shape;95;p23"/>
          <p:cNvSpPr txBox="1"/>
          <p:nvPr>
            <p:ph type="title"/>
          </p:nvPr>
        </p:nvSpPr>
        <p:spPr>
          <a:xfrm>
            <a:off x="677335" y="609600"/>
            <a:ext cx="8596668" cy="3403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23"/>
          <p:cNvSpPr txBox="1"/>
          <p:nvPr>
            <p:ph idx="1"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3F3F3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97" name="Google Shape;97;p23"/>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8" name="Google Shape;98;p23"/>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9" name="Google Shape;99;p23"/>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00" name="Shape 100"/>
        <p:cNvGrpSpPr/>
        <p:nvPr/>
      </p:nvGrpSpPr>
      <p:grpSpPr>
        <a:xfrm>
          <a:off x="0" y="0"/>
          <a:ext cx="0" cy="0"/>
          <a:chOff x="0" y="0"/>
          <a:chExt cx="0" cy="0"/>
        </a:xfrm>
      </p:grpSpPr>
      <p:sp>
        <p:nvSpPr>
          <p:cNvPr id="101" name="Google Shape;101;p24"/>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2" name="Google Shape;102;p24"/>
          <p:cNvSpPr txBox="1"/>
          <p:nvPr>
            <p:ph idx="1" type="body"/>
          </p:nvPr>
        </p:nvSpPr>
        <p:spPr>
          <a:xfrm>
            <a:off x="1366139" y="3632200"/>
            <a:ext cx="7224524" cy="381000"/>
          </a:xfrm>
          <a:prstGeom prst="rect">
            <a:avLst/>
          </a:prstGeom>
          <a:noFill/>
          <a:ln>
            <a:noFill/>
          </a:ln>
        </p:spPr>
        <p:txBody>
          <a:bodyPr anchorCtr="0" anchor="ctr" bIns="45700" lIns="91425" spcFirstLastPara="1" rIns="91425" wrap="square" tIns="45700">
            <a:noAutofit/>
          </a:bodyPr>
          <a:lstStyle>
            <a:lvl1pPr indent="-228600" lvl="0" marL="457200" algn="l">
              <a:lnSpc>
                <a:spcPct val="100000"/>
              </a:lnSpc>
              <a:spcBef>
                <a:spcPts val="1000"/>
              </a:spcBef>
              <a:spcAft>
                <a:spcPts val="0"/>
              </a:spcAft>
              <a:buSzPts val="1280"/>
              <a:buFont typeface="Trebuchet MS"/>
              <a:buNone/>
              <a:defRPr sz="1600">
                <a:solidFill>
                  <a:srgbClr val="7F7F7F"/>
                </a:solidFill>
              </a:defRPr>
            </a:lvl1pPr>
            <a:lvl2pPr indent="-228600" lvl="1" marL="914400" algn="l">
              <a:lnSpc>
                <a:spcPct val="100000"/>
              </a:lnSpc>
              <a:spcBef>
                <a:spcPts val="1000"/>
              </a:spcBef>
              <a:spcAft>
                <a:spcPts val="0"/>
              </a:spcAft>
              <a:buSzPts val="1280"/>
              <a:buFont typeface="Trebuchet MS"/>
              <a:buNone/>
              <a:defRPr/>
            </a:lvl2pPr>
            <a:lvl3pPr indent="-228600" lvl="2" marL="1371600" algn="l">
              <a:lnSpc>
                <a:spcPct val="100000"/>
              </a:lnSpc>
              <a:spcBef>
                <a:spcPts val="1000"/>
              </a:spcBef>
              <a:spcAft>
                <a:spcPts val="0"/>
              </a:spcAft>
              <a:buSzPts val="1120"/>
              <a:buFont typeface="Trebuchet MS"/>
              <a:buNone/>
              <a:defRPr/>
            </a:lvl3pPr>
            <a:lvl4pPr indent="-228600" lvl="3" marL="1828800" algn="l">
              <a:lnSpc>
                <a:spcPct val="100000"/>
              </a:lnSpc>
              <a:spcBef>
                <a:spcPts val="1000"/>
              </a:spcBef>
              <a:spcAft>
                <a:spcPts val="0"/>
              </a:spcAft>
              <a:buSzPts val="960"/>
              <a:buFont typeface="Trebuchet MS"/>
              <a:buNone/>
              <a:defRPr/>
            </a:lvl4pPr>
            <a:lvl5pPr indent="-228600" lvl="4" marL="2286000" algn="l">
              <a:lnSpc>
                <a:spcPct val="100000"/>
              </a:lnSpc>
              <a:spcBef>
                <a:spcPts val="1000"/>
              </a:spcBef>
              <a:spcAft>
                <a:spcPts val="0"/>
              </a:spcAft>
              <a:buSzPts val="960"/>
              <a:buFont typeface="Trebuchet MS"/>
              <a:buNone/>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03" name="Google Shape;103;p24"/>
          <p:cNvSpPr txBox="1"/>
          <p:nvPr>
            <p:ph idx="2"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3F3F3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04" name="Google Shape;104;p24"/>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5" name="Google Shape;105;p24"/>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6" name="Google Shape;106;p24"/>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
        <p:nvSpPr>
          <p:cNvPr id="107" name="Google Shape;107;p24"/>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GB" sz="8000" u="none" cap="none" strike="noStrike">
                <a:solidFill>
                  <a:srgbClr val="9EDFF5"/>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108" name="Google Shape;108;p24"/>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GB" sz="8000" u="none" cap="none" strike="noStrike">
                <a:solidFill>
                  <a:srgbClr val="9EDFF5"/>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09" name="Shape 109"/>
        <p:cNvGrpSpPr/>
        <p:nvPr/>
      </p:nvGrpSpPr>
      <p:grpSpPr>
        <a:xfrm>
          <a:off x="0" y="0"/>
          <a:ext cx="0" cy="0"/>
          <a:chOff x="0" y="0"/>
          <a:chExt cx="0" cy="0"/>
        </a:xfrm>
      </p:grpSpPr>
      <p:sp>
        <p:nvSpPr>
          <p:cNvPr id="110" name="Google Shape;110;p25"/>
          <p:cNvSpPr txBox="1"/>
          <p:nvPr>
            <p:ph type="title"/>
          </p:nvPr>
        </p:nvSpPr>
        <p:spPr>
          <a:xfrm>
            <a:off x="677335" y="1931988"/>
            <a:ext cx="8596668" cy="259546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1" name="Google Shape;111;p25"/>
          <p:cNvSpPr txBox="1"/>
          <p:nvPr>
            <p:ph idx="1"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3F3F3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12" name="Google Shape;112;p2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3" name="Google Shape;113;p2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4" name="Google Shape;114;p2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5" name="Shape 115"/>
        <p:cNvGrpSpPr/>
        <p:nvPr/>
      </p:nvGrpSpPr>
      <p:grpSpPr>
        <a:xfrm>
          <a:off x="0" y="0"/>
          <a:ext cx="0" cy="0"/>
          <a:chOff x="0" y="0"/>
          <a:chExt cx="0" cy="0"/>
        </a:xfrm>
      </p:grpSpPr>
      <p:sp>
        <p:nvSpPr>
          <p:cNvPr id="116" name="Google Shape;116;p26"/>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7" name="Google Shape;117;p26"/>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Font typeface="Trebuchet MS"/>
              <a:buNone/>
              <a:defRPr sz="2400">
                <a:solidFill>
                  <a:srgbClr val="3F3F3F"/>
                </a:solidFill>
              </a:defRPr>
            </a:lvl1pPr>
            <a:lvl2pPr indent="-228600" lvl="1" marL="914400" algn="l">
              <a:lnSpc>
                <a:spcPct val="100000"/>
              </a:lnSpc>
              <a:spcBef>
                <a:spcPts val="1000"/>
              </a:spcBef>
              <a:spcAft>
                <a:spcPts val="0"/>
              </a:spcAft>
              <a:buSzPts val="1280"/>
              <a:buFont typeface="Trebuchet MS"/>
              <a:buNone/>
              <a:defRPr/>
            </a:lvl2pPr>
            <a:lvl3pPr indent="-228600" lvl="2" marL="1371600" algn="l">
              <a:lnSpc>
                <a:spcPct val="100000"/>
              </a:lnSpc>
              <a:spcBef>
                <a:spcPts val="1000"/>
              </a:spcBef>
              <a:spcAft>
                <a:spcPts val="0"/>
              </a:spcAft>
              <a:buSzPts val="1120"/>
              <a:buFont typeface="Trebuchet MS"/>
              <a:buNone/>
              <a:defRPr/>
            </a:lvl3pPr>
            <a:lvl4pPr indent="-228600" lvl="3" marL="1828800" algn="l">
              <a:lnSpc>
                <a:spcPct val="100000"/>
              </a:lnSpc>
              <a:spcBef>
                <a:spcPts val="1000"/>
              </a:spcBef>
              <a:spcAft>
                <a:spcPts val="0"/>
              </a:spcAft>
              <a:buSzPts val="960"/>
              <a:buFont typeface="Trebuchet MS"/>
              <a:buNone/>
              <a:defRPr/>
            </a:lvl4pPr>
            <a:lvl5pPr indent="-228600" lvl="4" marL="2286000" algn="l">
              <a:lnSpc>
                <a:spcPct val="100000"/>
              </a:lnSpc>
              <a:spcBef>
                <a:spcPts val="1000"/>
              </a:spcBef>
              <a:spcAft>
                <a:spcPts val="0"/>
              </a:spcAft>
              <a:buSzPts val="960"/>
              <a:buFont typeface="Trebuchet MS"/>
              <a:buNone/>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18" name="Google Shape;118;p26"/>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7F7F7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19" name="Google Shape;119;p2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0" name="Google Shape;120;p2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1" name="Google Shape;121;p2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
        <p:nvSpPr>
          <p:cNvPr id="122" name="Google Shape;122;p26"/>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GB" sz="8000" u="none" cap="none" strike="noStrike">
                <a:solidFill>
                  <a:srgbClr val="9EDFF5"/>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123" name="Google Shape;123;p26"/>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GB" sz="8000" u="none" cap="none" strike="noStrike">
                <a:solidFill>
                  <a:srgbClr val="9EDFF5"/>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4" name="Shape 124"/>
        <p:cNvGrpSpPr/>
        <p:nvPr/>
      </p:nvGrpSpPr>
      <p:grpSpPr>
        <a:xfrm>
          <a:off x="0" y="0"/>
          <a:ext cx="0" cy="0"/>
          <a:chOff x="0" y="0"/>
          <a:chExt cx="0" cy="0"/>
        </a:xfrm>
      </p:grpSpPr>
      <p:sp>
        <p:nvSpPr>
          <p:cNvPr id="125" name="Google Shape;125;p27"/>
          <p:cNvSpPr txBox="1"/>
          <p:nvPr>
            <p:ph type="title"/>
          </p:nvPr>
        </p:nvSpPr>
        <p:spPr>
          <a:xfrm>
            <a:off x="685799" y="609600"/>
            <a:ext cx="8588203" cy="3022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6" name="Google Shape;126;p27"/>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Font typeface="Trebuchet MS"/>
              <a:buNone/>
              <a:defRPr sz="2400">
                <a:solidFill>
                  <a:schemeClr val="accent1"/>
                </a:solidFill>
              </a:defRPr>
            </a:lvl1pPr>
            <a:lvl2pPr indent="-228600" lvl="1" marL="914400" algn="l">
              <a:lnSpc>
                <a:spcPct val="100000"/>
              </a:lnSpc>
              <a:spcBef>
                <a:spcPts val="1000"/>
              </a:spcBef>
              <a:spcAft>
                <a:spcPts val="0"/>
              </a:spcAft>
              <a:buSzPts val="1280"/>
              <a:buFont typeface="Trebuchet MS"/>
              <a:buNone/>
              <a:defRPr/>
            </a:lvl2pPr>
            <a:lvl3pPr indent="-228600" lvl="2" marL="1371600" algn="l">
              <a:lnSpc>
                <a:spcPct val="100000"/>
              </a:lnSpc>
              <a:spcBef>
                <a:spcPts val="1000"/>
              </a:spcBef>
              <a:spcAft>
                <a:spcPts val="0"/>
              </a:spcAft>
              <a:buSzPts val="1120"/>
              <a:buFont typeface="Trebuchet MS"/>
              <a:buNone/>
              <a:defRPr/>
            </a:lvl3pPr>
            <a:lvl4pPr indent="-228600" lvl="3" marL="1828800" algn="l">
              <a:lnSpc>
                <a:spcPct val="100000"/>
              </a:lnSpc>
              <a:spcBef>
                <a:spcPts val="1000"/>
              </a:spcBef>
              <a:spcAft>
                <a:spcPts val="0"/>
              </a:spcAft>
              <a:buSzPts val="960"/>
              <a:buFont typeface="Trebuchet MS"/>
              <a:buNone/>
              <a:defRPr/>
            </a:lvl4pPr>
            <a:lvl5pPr indent="-228600" lvl="4" marL="2286000" algn="l">
              <a:lnSpc>
                <a:spcPct val="100000"/>
              </a:lnSpc>
              <a:spcBef>
                <a:spcPts val="1000"/>
              </a:spcBef>
              <a:spcAft>
                <a:spcPts val="0"/>
              </a:spcAft>
              <a:buSzPts val="960"/>
              <a:buFont typeface="Trebuchet MS"/>
              <a:buNone/>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27" name="Google Shape;127;p27"/>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7F7F7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28" name="Google Shape;128;p2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9" name="Google Shape;129;p2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0" name="Google Shape;130;p2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1" name="Shape 131"/>
        <p:cNvGrpSpPr/>
        <p:nvPr/>
      </p:nvGrpSpPr>
      <p:grpSpPr>
        <a:xfrm>
          <a:off x="0" y="0"/>
          <a:ext cx="0" cy="0"/>
          <a:chOff x="0" y="0"/>
          <a:chExt cx="0" cy="0"/>
        </a:xfrm>
      </p:grpSpPr>
      <p:sp>
        <p:nvSpPr>
          <p:cNvPr id="132" name="Google Shape;132;p28"/>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3" name="Google Shape;133;p28"/>
          <p:cNvSpPr txBox="1"/>
          <p:nvPr>
            <p:ph idx="1" type="body"/>
          </p:nvPr>
        </p:nvSpPr>
        <p:spPr>
          <a:xfrm rot="5400000">
            <a:off x="3035282" y="-197358"/>
            <a:ext cx="3880773" cy="8596668"/>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34" name="Google Shape;134;p2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5" name="Google Shape;135;p2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6" name="Google Shape;136;p2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37" name="Shape 137"/>
        <p:cNvGrpSpPr/>
        <p:nvPr/>
      </p:nvGrpSpPr>
      <p:grpSpPr>
        <a:xfrm>
          <a:off x="0" y="0"/>
          <a:ext cx="0" cy="0"/>
          <a:chOff x="0" y="0"/>
          <a:chExt cx="0" cy="0"/>
        </a:xfrm>
      </p:grpSpPr>
      <p:sp>
        <p:nvSpPr>
          <p:cNvPr id="138" name="Google Shape;138;p29"/>
          <p:cNvSpPr txBox="1"/>
          <p:nvPr>
            <p:ph type="title"/>
          </p:nvPr>
        </p:nvSpPr>
        <p:spPr>
          <a:xfrm rot="5400000">
            <a:off x="5994319" y="2582953"/>
            <a:ext cx="5251451" cy="1304743"/>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9" name="Google Shape;139;p29"/>
          <p:cNvSpPr txBox="1"/>
          <p:nvPr>
            <p:ph idx="1" type="body"/>
          </p:nvPr>
        </p:nvSpPr>
        <p:spPr>
          <a:xfrm rot="5400000">
            <a:off x="1581685" y="-294750"/>
            <a:ext cx="5251450" cy="7060150"/>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40" name="Google Shape;140;p2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1" name="Google Shape;141;p2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p2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1.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grpSp>
        <p:nvGrpSpPr>
          <p:cNvPr id="10" name="Google Shape;10;p13"/>
          <p:cNvGrpSpPr/>
          <p:nvPr/>
        </p:nvGrpSpPr>
        <p:grpSpPr>
          <a:xfrm>
            <a:off x="0" y="-8467"/>
            <a:ext cx="12192000" cy="6866467"/>
            <a:chOff x="0" y="-8467"/>
            <a:chExt cx="12192000" cy="6866467"/>
          </a:xfrm>
        </p:grpSpPr>
        <p:cxnSp>
          <p:nvCxnSpPr>
            <p:cNvPr id="11" name="Google Shape;11;p13"/>
            <p:cNvCxnSpPr/>
            <p:nvPr/>
          </p:nvCxnSpPr>
          <p:spPr>
            <a:xfrm>
              <a:off x="9371012" y="0"/>
              <a:ext cx="1219200" cy="6858000"/>
            </a:xfrm>
            <a:prstGeom prst="straightConnector1">
              <a:avLst/>
            </a:prstGeom>
            <a:noFill/>
            <a:ln cap="flat" cmpd="sng" w="9525">
              <a:solidFill>
                <a:schemeClr val="accent1">
                  <a:alpha val="67058"/>
                </a:schemeClr>
              </a:solidFill>
              <a:prstDash val="solid"/>
              <a:round/>
              <a:headEnd len="sm" w="sm" type="none"/>
              <a:tailEnd len="sm" w="sm" type="none"/>
            </a:ln>
          </p:spPr>
        </p:cxnSp>
        <p:cxnSp>
          <p:nvCxnSpPr>
            <p:cNvPr id="12" name="Google Shape;12;p13"/>
            <p:cNvCxnSpPr/>
            <p:nvPr/>
          </p:nvCxnSpPr>
          <p:spPr>
            <a:xfrm flipH="1">
              <a:off x="7425267" y="3681413"/>
              <a:ext cx="4763558" cy="3176587"/>
            </a:xfrm>
            <a:prstGeom prst="straightConnector1">
              <a:avLst/>
            </a:prstGeom>
            <a:noFill/>
            <a:ln cap="flat" cmpd="sng" w="9525">
              <a:solidFill>
                <a:schemeClr val="accent1">
                  <a:alpha val="67058"/>
                </a:schemeClr>
              </a:solidFill>
              <a:prstDash val="solid"/>
              <a:round/>
              <a:headEnd len="sm" w="sm" type="none"/>
              <a:tailEnd len="sm" w="sm" type="none"/>
            </a:ln>
          </p:spPr>
        </p:cxnSp>
        <p:sp>
          <p:nvSpPr>
            <p:cNvPr id="13" name="Google Shape;13;p13"/>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32941"/>
              </a:schemeClr>
            </a:solidFill>
            <a:ln>
              <a:noFill/>
            </a:ln>
          </p:spPr>
        </p:sp>
        <p:sp>
          <p:nvSpPr>
            <p:cNvPr id="14" name="Google Shape;14;p13"/>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5" name="Google Shape;15;p13"/>
            <p:cNvSpPr/>
            <p:nvPr/>
          </p:nvSpPr>
          <p:spPr>
            <a:xfrm>
              <a:off x="8932333" y="3048000"/>
              <a:ext cx="3259667" cy="3810000"/>
            </a:xfrm>
            <a:prstGeom prst="triangle">
              <a:avLst>
                <a:gd fmla="val 100000" name="adj"/>
              </a:avLst>
            </a:prstGeom>
            <a:solidFill>
              <a:srgbClr val="16B0E3">
                <a:alpha val="63137"/>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p13"/>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16B0E3">
                <a:alpha val="47058"/>
              </a:srgbClr>
            </a:solidFill>
            <a:ln>
              <a:noFill/>
            </a:ln>
          </p:spPr>
        </p:sp>
        <p:sp>
          <p:nvSpPr>
            <p:cNvPr id="17" name="Google Shape;17;p13"/>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chemeClr val="accent2">
                <a:alpha val="67058"/>
              </a:schemeClr>
            </a:solidFill>
            <a:ln>
              <a:noFill/>
            </a:ln>
          </p:spPr>
        </p:sp>
        <p:sp>
          <p:nvSpPr>
            <p:cNvPr id="18" name="Google Shape;18;p13"/>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rgbClr val="226292">
                <a:alpha val="80000"/>
              </a:srgbClr>
            </a:solidFill>
            <a:ln>
              <a:noFill/>
            </a:ln>
          </p:spPr>
        </p:sp>
        <p:sp>
          <p:nvSpPr>
            <p:cNvPr id="19" name="Google Shape;19;p13"/>
            <p:cNvSpPr/>
            <p:nvPr/>
          </p:nvSpPr>
          <p:spPr>
            <a:xfrm>
              <a:off x="10371666" y="3589867"/>
              <a:ext cx="1817159" cy="3268133"/>
            </a:xfrm>
            <a:prstGeom prst="triangle">
              <a:avLst>
                <a:gd fmla="val 100000" name="adj"/>
              </a:avLst>
            </a:prstGeom>
            <a:solidFill>
              <a:srgbClr val="16B0E3">
                <a:alpha val="63137"/>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 name="Google Shape;20;p13"/>
            <p:cNvSpPr/>
            <p:nvPr/>
          </p:nvSpPr>
          <p:spPr>
            <a:xfrm>
              <a:off x="0" y="4013200"/>
              <a:ext cx="448733" cy="2844800"/>
            </a:xfrm>
            <a:prstGeom prst="triangle">
              <a:avLst>
                <a:gd fmla="val 0" name="adj"/>
              </a:avLst>
            </a:prstGeom>
            <a:solidFill>
              <a:schemeClr val="accent1">
                <a:alpha val="67058"/>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1" name="Google Shape;21;p13"/>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marR="0" rtl="0" algn="l">
              <a:lnSpc>
                <a:spcPct val="100000"/>
              </a:lnSpc>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9pPr>
          </a:lstStyle>
          <a:p/>
        </p:txBody>
      </p:sp>
      <p:sp>
        <p:nvSpPr>
          <p:cNvPr id="22" name="Google Shape;22;p13"/>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marR="0" rtl="0" algn="l">
              <a:lnSpc>
                <a:spcPct val="100000"/>
              </a:lnSpc>
              <a:spcBef>
                <a:spcPts val="1000"/>
              </a:spcBef>
              <a:spcAft>
                <a:spcPts val="0"/>
              </a:spcAft>
              <a:buClr>
                <a:schemeClr val="accent1"/>
              </a:buClr>
              <a:buSzPts val="1440"/>
              <a:buFont typeface="Noto Sans"/>
              <a:buChar char="►"/>
              <a:defRPr b="0" i="0" sz="1800" u="none" cap="none" strike="noStrike">
                <a:solidFill>
                  <a:srgbClr val="3F3F3F"/>
                </a:solidFill>
                <a:latin typeface="Trebuchet MS"/>
                <a:ea typeface="Trebuchet MS"/>
                <a:cs typeface="Trebuchet MS"/>
                <a:sym typeface="Trebuchet MS"/>
              </a:defRPr>
            </a:lvl1pPr>
            <a:lvl2pPr indent="-309880" lvl="1" marL="914400" marR="0" rtl="0" algn="l">
              <a:lnSpc>
                <a:spcPct val="100000"/>
              </a:lnSpc>
              <a:spcBef>
                <a:spcPts val="1000"/>
              </a:spcBef>
              <a:spcAft>
                <a:spcPts val="0"/>
              </a:spcAft>
              <a:buClr>
                <a:schemeClr val="accent1"/>
              </a:buClr>
              <a:buSzPts val="1280"/>
              <a:buFont typeface="Noto Sans"/>
              <a:buChar char="►"/>
              <a:defRPr b="0" i="0" sz="1600" u="none" cap="none" strike="noStrike">
                <a:solidFill>
                  <a:srgbClr val="3F3F3F"/>
                </a:solidFill>
                <a:latin typeface="Trebuchet MS"/>
                <a:ea typeface="Trebuchet MS"/>
                <a:cs typeface="Trebuchet MS"/>
                <a:sym typeface="Trebuchet MS"/>
              </a:defRPr>
            </a:lvl2pPr>
            <a:lvl3pPr indent="-299719" lvl="2" marL="1371600" marR="0" rtl="0" algn="l">
              <a:lnSpc>
                <a:spcPct val="100000"/>
              </a:lnSpc>
              <a:spcBef>
                <a:spcPts val="1000"/>
              </a:spcBef>
              <a:spcAft>
                <a:spcPts val="0"/>
              </a:spcAft>
              <a:buClr>
                <a:schemeClr val="accent1"/>
              </a:buClr>
              <a:buSzPts val="1120"/>
              <a:buFont typeface="Noto Sans"/>
              <a:buChar char="►"/>
              <a:defRPr b="0" i="0" sz="1400" u="none" cap="none" strike="noStrike">
                <a:solidFill>
                  <a:srgbClr val="3F3F3F"/>
                </a:solidFill>
                <a:latin typeface="Trebuchet MS"/>
                <a:ea typeface="Trebuchet MS"/>
                <a:cs typeface="Trebuchet MS"/>
                <a:sym typeface="Trebuchet MS"/>
              </a:defRPr>
            </a:lvl3pPr>
            <a:lvl4pPr indent="-289560" lvl="3" marL="1828800" marR="0" rtl="0" algn="l">
              <a:lnSpc>
                <a:spcPct val="100000"/>
              </a:lnSpc>
              <a:spcBef>
                <a:spcPts val="1000"/>
              </a:spcBef>
              <a:spcAft>
                <a:spcPts val="0"/>
              </a:spcAft>
              <a:buClr>
                <a:schemeClr val="accent1"/>
              </a:buClr>
              <a:buSzPts val="960"/>
              <a:buFont typeface="Noto Sans"/>
              <a:buChar char="►"/>
              <a:defRPr b="0" i="0" sz="1200" u="none" cap="none" strike="noStrike">
                <a:solidFill>
                  <a:srgbClr val="3F3F3F"/>
                </a:solidFill>
                <a:latin typeface="Trebuchet MS"/>
                <a:ea typeface="Trebuchet MS"/>
                <a:cs typeface="Trebuchet MS"/>
                <a:sym typeface="Trebuchet MS"/>
              </a:defRPr>
            </a:lvl4pPr>
            <a:lvl5pPr indent="-289560" lvl="4" marL="2286000" marR="0" rtl="0" algn="l">
              <a:lnSpc>
                <a:spcPct val="100000"/>
              </a:lnSpc>
              <a:spcBef>
                <a:spcPts val="1000"/>
              </a:spcBef>
              <a:spcAft>
                <a:spcPts val="0"/>
              </a:spcAft>
              <a:buClr>
                <a:schemeClr val="accent1"/>
              </a:buClr>
              <a:buSzPts val="960"/>
              <a:buFont typeface="Noto Sans"/>
              <a:buChar char="►"/>
              <a:defRPr b="0" i="0" sz="1200" u="none" cap="none" strike="noStrike">
                <a:solidFill>
                  <a:srgbClr val="3F3F3F"/>
                </a:solidFill>
                <a:latin typeface="Trebuchet MS"/>
                <a:ea typeface="Trebuchet MS"/>
                <a:cs typeface="Trebuchet MS"/>
                <a:sym typeface="Trebuchet MS"/>
              </a:defRPr>
            </a:lvl5pPr>
            <a:lvl6pPr indent="-289560" lvl="5" marL="2743200" marR="0" rtl="0" algn="l">
              <a:lnSpc>
                <a:spcPct val="100000"/>
              </a:lnSpc>
              <a:spcBef>
                <a:spcPts val="1000"/>
              </a:spcBef>
              <a:spcAft>
                <a:spcPts val="0"/>
              </a:spcAft>
              <a:buClr>
                <a:schemeClr val="accent1"/>
              </a:buClr>
              <a:buSzPts val="960"/>
              <a:buFont typeface="Noto Sans"/>
              <a:buChar char="►"/>
              <a:defRPr b="0" i="0" sz="1200" u="none" cap="none" strike="noStrike">
                <a:solidFill>
                  <a:srgbClr val="3F3F3F"/>
                </a:solidFill>
                <a:latin typeface="Trebuchet MS"/>
                <a:ea typeface="Trebuchet MS"/>
                <a:cs typeface="Trebuchet MS"/>
                <a:sym typeface="Trebuchet MS"/>
              </a:defRPr>
            </a:lvl6pPr>
            <a:lvl7pPr indent="-289560" lvl="6" marL="3200400" marR="0" rtl="0" algn="l">
              <a:lnSpc>
                <a:spcPct val="100000"/>
              </a:lnSpc>
              <a:spcBef>
                <a:spcPts val="1000"/>
              </a:spcBef>
              <a:spcAft>
                <a:spcPts val="0"/>
              </a:spcAft>
              <a:buClr>
                <a:schemeClr val="accent1"/>
              </a:buClr>
              <a:buSzPts val="960"/>
              <a:buFont typeface="Noto Sans"/>
              <a:buChar char="►"/>
              <a:defRPr b="0" i="0" sz="1200" u="none" cap="none" strike="noStrike">
                <a:solidFill>
                  <a:srgbClr val="3F3F3F"/>
                </a:solidFill>
                <a:latin typeface="Trebuchet MS"/>
                <a:ea typeface="Trebuchet MS"/>
                <a:cs typeface="Trebuchet MS"/>
                <a:sym typeface="Trebuchet MS"/>
              </a:defRPr>
            </a:lvl7pPr>
            <a:lvl8pPr indent="-289559" lvl="7" marL="3657600" marR="0" rtl="0" algn="l">
              <a:lnSpc>
                <a:spcPct val="100000"/>
              </a:lnSpc>
              <a:spcBef>
                <a:spcPts val="1000"/>
              </a:spcBef>
              <a:spcAft>
                <a:spcPts val="0"/>
              </a:spcAft>
              <a:buClr>
                <a:schemeClr val="accent1"/>
              </a:buClr>
              <a:buSzPts val="960"/>
              <a:buFont typeface="Noto Sans"/>
              <a:buChar char="►"/>
              <a:defRPr b="0" i="0" sz="1200" u="none" cap="none" strike="noStrike">
                <a:solidFill>
                  <a:srgbClr val="3F3F3F"/>
                </a:solidFill>
                <a:latin typeface="Trebuchet MS"/>
                <a:ea typeface="Trebuchet MS"/>
                <a:cs typeface="Trebuchet MS"/>
                <a:sym typeface="Trebuchet MS"/>
              </a:defRPr>
            </a:lvl8pPr>
            <a:lvl9pPr indent="-289559" lvl="8" marL="4114800" marR="0" rtl="0" algn="l">
              <a:lnSpc>
                <a:spcPct val="100000"/>
              </a:lnSpc>
              <a:spcBef>
                <a:spcPts val="1000"/>
              </a:spcBef>
              <a:spcAft>
                <a:spcPts val="0"/>
              </a:spcAft>
              <a:buClr>
                <a:schemeClr val="accent1"/>
              </a:buClr>
              <a:buSzPts val="960"/>
              <a:buFont typeface="Noto Sans"/>
              <a:buChar char="►"/>
              <a:defRPr b="0" i="0" sz="1200" u="none" cap="none" strike="noStrike">
                <a:solidFill>
                  <a:srgbClr val="3F3F3F"/>
                </a:solidFill>
                <a:latin typeface="Trebuchet MS"/>
                <a:ea typeface="Trebuchet MS"/>
                <a:cs typeface="Trebuchet MS"/>
                <a:sym typeface="Trebuchet MS"/>
              </a:defRPr>
            </a:lvl9pPr>
          </a:lstStyle>
          <a:p/>
        </p:txBody>
      </p:sp>
      <p:sp>
        <p:nvSpPr>
          <p:cNvPr id="23" name="Google Shape;23;p13"/>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900" u="none" cap="none" strike="noStrike">
                <a:solidFill>
                  <a:srgbClr val="888888"/>
                </a:solidFill>
                <a:latin typeface="Trebuchet MS"/>
                <a:ea typeface="Trebuchet MS"/>
                <a:cs typeface="Trebuchet MS"/>
                <a:sym typeface="Trebuchet M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9pPr>
          </a:lstStyle>
          <a:p/>
        </p:txBody>
      </p:sp>
      <p:sp>
        <p:nvSpPr>
          <p:cNvPr id="24" name="Google Shape;24;p13"/>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900" u="none" cap="none" strike="noStrike">
                <a:solidFill>
                  <a:srgbClr val="888888"/>
                </a:solidFill>
                <a:latin typeface="Trebuchet MS"/>
                <a:ea typeface="Trebuchet MS"/>
                <a:cs typeface="Trebuchet MS"/>
                <a:sym typeface="Trebuchet M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9pPr>
          </a:lstStyle>
          <a:p/>
        </p:txBody>
      </p:sp>
      <p:sp>
        <p:nvSpPr>
          <p:cNvPr id="25" name="Google Shape;25;p13"/>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2.png"/><Relationship Id="rId5" Type="http://schemas.openxmlformats.org/officeDocument/2006/relationships/image" Target="../media/image1.png"/><Relationship Id="rId6"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png"/><Relationship Id="rId4" Type="http://schemas.openxmlformats.org/officeDocument/2006/relationships/image" Target="../media/image9.png"/><Relationship Id="rId5"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hyperlink" Target="https://pobble.com/" TargetMode="External"/><Relationship Id="rId9" Type="http://schemas.openxmlformats.org/officeDocument/2006/relationships/hyperlink" Target="https://www.gonoodle.com/" TargetMode="External"/><Relationship Id="rId5" Type="http://schemas.openxmlformats.org/officeDocument/2006/relationships/hyperlink" Target="https://ttrockstars.com/" TargetMode="External"/><Relationship Id="rId6" Type="http://schemas.openxmlformats.org/officeDocument/2006/relationships/hyperlink" Target="https://www.mathsisfun.com/" TargetMode="External"/><Relationship Id="rId7" Type="http://schemas.openxmlformats.org/officeDocument/2006/relationships/hyperlink" Target="https://mathsframe.co.uk/" TargetMode="External"/><Relationship Id="rId8" Type="http://schemas.openxmlformats.org/officeDocument/2006/relationships/hyperlink" Target="https://www.sciencefun.org/kidszone/experiments/"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3.png"/><Relationship Id="rId4" Type="http://schemas.openxmlformats.org/officeDocument/2006/relationships/image" Target="../media/image11.png"/><Relationship Id="rId5" Type="http://schemas.openxmlformats.org/officeDocument/2006/relationships/hyperlink" Target="mailto:ggotham@bestacaedmies.org.uk"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1"/>
          <p:cNvSpPr txBox="1"/>
          <p:nvPr>
            <p:ph type="ctrTitle"/>
          </p:nvPr>
        </p:nvSpPr>
        <p:spPr>
          <a:xfrm>
            <a:off x="1181683" y="811763"/>
            <a:ext cx="8887200" cy="831864"/>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accent1"/>
              </a:buClr>
              <a:buSzPts val="5400"/>
              <a:buFont typeface="Trebuchet MS"/>
              <a:buNone/>
            </a:pPr>
            <a:r>
              <a:rPr b="1" lang="en-GB">
                <a:latin typeface="Quicksand"/>
                <a:ea typeface="Quicksand"/>
                <a:cs typeface="Quicksand"/>
                <a:sym typeface="Quicksand"/>
              </a:rPr>
              <a:t>Welcome to Otter Class</a:t>
            </a:r>
            <a:endParaRPr b="1">
              <a:latin typeface="Quicksand"/>
              <a:ea typeface="Quicksand"/>
              <a:cs typeface="Quicksand"/>
              <a:sym typeface="Quicksand"/>
            </a:endParaRPr>
          </a:p>
        </p:txBody>
      </p:sp>
      <p:sp>
        <p:nvSpPr>
          <p:cNvPr id="148" name="Google Shape;148;p1"/>
          <p:cNvSpPr txBox="1"/>
          <p:nvPr>
            <p:ph idx="1" type="subTitle"/>
          </p:nvPr>
        </p:nvSpPr>
        <p:spPr>
          <a:xfrm>
            <a:off x="4413379" y="5453408"/>
            <a:ext cx="2182738" cy="521167"/>
          </a:xfrm>
          <a:prstGeom prst="rect">
            <a:avLst/>
          </a:prstGeom>
          <a:noFill/>
          <a:ln>
            <a:noFill/>
          </a:ln>
        </p:spPr>
        <p:txBody>
          <a:bodyPr anchorCtr="0" anchor="t" bIns="45700" lIns="91425" spcFirstLastPara="1" rIns="91425" wrap="square" tIns="45700">
            <a:normAutofit fontScale="62500" lnSpcReduction="20000"/>
          </a:bodyPr>
          <a:lstStyle/>
          <a:p>
            <a:pPr indent="0" lvl="0" marL="0" rtl="0" algn="r">
              <a:lnSpc>
                <a:spcPct val="100000"/>
              </a:lnSpc>
              <a:spcBef>
                <a:spcPts val="0"/>
              </a:spcBef>
              <a:spcAft>
                <a:spcPts val="0"/>
              </a:spcAft>
              <a:buSzPct val="55384"/>
              <a:buNone/>
            </a:pPr>
            <a:r>
              <a:rPr b="1" lang="en-GB" sz="2600">
                <a:solidFill>
                  <a:srgbClr val="0070C0"/>
                </a:solidFill>
                <a:latin typeface="Quicksand"/>
                <a:ea typeface="Quicksand"/>
                <a:cs typeface="Quicksand"/>
                <a:sym typeface="Quicksand"/>
              </a:rPr>
              <a:t>2025-2026</a:t>
            </a:r>
            <a:endParaRPr b="1" sz="2600">
              <a:solidFill>
                <a:srgbClr val="0070C0"/>
              </a:solidFill>
              <a:latin typeface="Quicksand"/>
              <a:ea typeface="Quicksand"/>
              <a:cs typeface="Quicksand"/>
              <a:sym typeface="Quicksand"/>
            </a:endParaRPr>
          </a:p>
          <a:p>
            <a:pPr indent="0" lvl="0" marL="0" rtl="0" algn="r">
              <a:lnSpc>
                <a:spcPct val="100000"/>
              </a:lnSpc>
              <a:spcBef>
                <a:spcPts val="0"/>
              </a:spcBef>
              <a:spcAft>
                <a:spcPts val="0"/>
              </a:spcAft>
              <a:buSzPct val="55384"/>
              <a:buNone/>
            </a:pPr>
            <a:r>
              <a:t/>
            </a:r>
            <a:endParaRPr b="1" sz="2600">
              <a:solidFill>
                <a:srgbClr val="0070C0"/>
              </a:solidFill>
              <a:latin typeface="Quicksand"/>
              <a:ea typeface="Quicksand"/>
              <a:cs typeface="Quicksand"/>
              <a:sym typeface="Quicksand"/>
            </a:endParaRPr>
          </a:p>
        </p:txBody>
      </p:sp>
      <p:pic>
        <p:nvPicPr>
          <p:cNvPr id="149" name="Google Shape;149;p1"/>
          <p:cNvPicPr preferRelativeResize="0"/>
          <p:nvPr/>
        </p:nvPicPr>
        <p:blipFill rotWithShape="1">
          <a:blip r:embed="rId3">
            <a:alphaModFix/>
          </a:blip>
          <a:srcRect b="0" l="0" r="0" t="0"/>
          <a:stretch/>
        </p:blipFill>
        <p:spPr>
          <a:xfrm>
            <a:off x="431725" y="4746875"/>
            <a:ext cx="1971675" cy="1714500"/>
          </a:xfrm>
          <a:prstGeom prst="rect">
            <a:avLst/>
          </a:prstGeom>
          <a:noFill/>
          <a:ln>
            <a:noFill/>
          </a:ln>
        </p:spPr>
      </p:pic>
      <p:pic>
        <p:nvPicPr>
          <p:cNvPr id="150" name="Google Shape;150;p1"/>
          <p:cNvPicPr preferRelativeResize="0"/>
          <p:nvPr/>
        </p:nvPicPr>
        <p:blipFill rotWithShape="1">
          <a:blip r:embed="rId4">
            <a:alphaModFix/>
          </a:blip>
          <a:srcRect b="0" l="0" r="0" t="0"/>
          <a:stretch/>
        </p:blipFill>
        <p:spPr>
          <a:xfrm>
            <a:off x="3143151" y="1858232"/>
            <a:ext cx="4964263" cy="338057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3"/>
          <p:cNvSpPr txBox="1"/>
          <p:nvPr>
            <p:ph type="title"/>
          </p:nvPr>
        </p:nvSpPr>
        <p:spPr>
          <a:xfrm>
            <a:off x="3317897" y="693576"/>
            <a:ext cx="4837058" cy="1320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accent1"/>
              </a:buClr>
              <a:buSzPts val="1800"/>
              <a:buNone/>
            </a:pPr>
            <a:r>
              <a:rPr lang="en-GB"/>
              <a:t>Who is in in our class?</a:t>
            </a:r>
            <a:endParaRPr/>
          </a:p>
        </p:txBody>
      </p:sp>
      <p:pic>
        <p:nvPicPr>
          <p:cNvPr id="156" name="Google Shape;156;p3"/>
          <p:cNvPicPr preferRelativeResize="0"/>
          <p:nvPr/>
        </p:nvPicPr>
        <p:blipFill rotWithShape="1">
          <a:blip r:embed="rId3">
            <a:alphaModFix/>
          </a:blip>
          <a:srcRect b="0" l="0" r="0" t="0"/>
          <a:stretch/>
        </p:blipFill>
        <p:spPr>
          <a:xfrm>
            <a:off x="475050" y="5840175"/>
            <a:ext cx="780822" cy="678975"/>
          </a:xfrm>
          <a:prstGeom prst="rect">
            <a:avLst/>
          </a:prstGeom>
          <a:noFill/>
          <a:ln>
            <a:noFill/>
          </a:ln>
        </p:spPr>
      </p:pic>
      <p:sp>
        <p:nvSpPr>
          <p:cNvPr id="157" name="Google Shape;157;p3"/>
          <p:cNvSpPr txBox="1"/>
          <p:nvPr/>
        </p:nvSpPr>
        <p:spPr>
          <a:xfrm>
            <a:off x="2584683" y="4826400"/>
            <a:ext cx="2103300" cy="708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Mr Gotham</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Class Teacher</a:t>
            </a:r>
            <a:endParaRPr b="0" i="0" sz="1400" u="none" cap="none" strike="noStrike">
              <a:solidFill>
                <a:srgbClr val="000000"/>
              </a:solidFill>
              <a:latin typeface="Arial"/>
              <a:ea typeface="Arial"/>
              <a:cs typeface="Arial"/>
              <a:sym typeface="Arial"/>
            </a:endParaRPr>
          </a:p>
        </p:txBody>
      </p:sp>
      <p:sp>
        <p:nvSpPr>
          <p:cNvPr id="158" name="Google Shape;158;p3"/>
          <p:cNvSpPr txBox="1"/>
          <p:nvPr/>
        </p:nvSpPr>
        <p:spPr>
          <a:xfrm>
            <a:off x="5069736" y="4826400"/>
            <a:ext cx="2193300" cy="708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Ms Devereux</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000"/>
              <a:buFont typeface="Arial"/>
              <a:buNone/>
            </a:pPr>
            <a:r>
              <a:rPr lang="en-GB" sz="2000">
                <a:solidFill>
                  <a:srgbClr val="0070C0"/>
                </a:solidFill>
                <a:latin typeface="Quicksand"/>
                <a:ea typeface="Quicksand"/>
                <a:cs typeface="Quicksand"/>
                <a:sym typeface="Quicksand"/>
              </a:rPr>
              <a:t>Advanced TA</a:t>
            </a:r>
            <a:endParaRPr b="0" i="0" sz="1400" u="none" cap="none" strike="noStrike">
              <a:solidFill>
                <a:srgbClr val="000000"/>
              </a:solidFill>
              <a:latin typeface="Arial"/>
              <a:ea typeface="Arial"/>
              <a:cs typeface="Arial"/>
              <a:sym typeface="Arial"/>
            </a:endParaRPr>
          </a:p>
        </p:txBody>
      </p:sp>
      <p:sp>
        <p:nvSpPr>
          <p:cNvPr id="159" name="Google Shape;159;p3"/>
          <p:cNvSpPr txBox="1"/>
          <p:nvPr/>
        </p:nvSpPr>
        <p:spPr>
          <a:xfrm>
            <a:off x="7728961" y="4811886"/>
            <a:ext cx="1810200" cy="708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Mrs </a:t>
            </a:r>
            <a:r>
              <a:rPr lang="en-GB" sz="2000">
                <a:solidFill>
                  <a:srgbClr val="0070C0"/>
                </a:solidFill>
                <a:latin typeface="Quicksand"/>
                <a:ea typeface="Quicksand"/>
                <a:cs typeface="Quicksand"/>
                <a:sym typeface="Quicksand"/>
              </a:rPr>
              <a:t>Fleming</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LSA</a:t>
            </a:r>
            <a:endParaRPr b="0" i="0" sz="1400" u="none" cap="none" strike="noStrike">
              <a:solidFill>
                <a:srgbClr val="000000"/>
              </a:solidFill>
              <a:latin typeface="Arial"/>
              <a:ea typeface="Arial"/>
              <a:cs typeface="Arial"/>
              <a:sym typeface="Arial"/>
            </a:endParaRPr>
          </a:p>
        </p:txBody>
      </p:sp>
      <p:pic>
        <p:nvPicPr>
          <p:cNvPr id="160" name="Google Shape;160;p3"/>
          <p:cNvPicPr preferRelativeResize="0"/>
          <p:nvPr/>
        </p:nvPicPr>
        <p:blipFill rotWithShape="1">
          <a:blip r:embed="rId4">
            <a:alphaModFix/>
          </a:blip>
          <a:srcRect b="33335" l="0" r="0" t="5631"/>
          <a:stretch/>
        </p:blipFill>
        <p:spPr>
          <a:xfrm>
            <a:off x="2449649" y="1904881"/>
            <a:ext cx="1945173" cy="2823214"/>
          </a:xfrm>
          <a:prstGeom prst="rect">
            <a:avLst/>
          </a:prstGeom>
          <a:noFill/>
          <a:ln>
            <a:noFill/>
          </a:ln>
        </p:spPr>
      </p:pic>
      <p:pic>
        <p:nvPicPr>
          <p:cNvPr id="161" name="Google Shape;161;p3"/>
          <p:cNvPicPr preferRelativeResize="0"/>
          <p:nvPr/>
        </p:nvPicPr>
        <p:blipFill rotWithShape="1">
          <a:blip r:embed="rId5">
            <a:alphaModFix/>
          </a:blip>
          <a:srcRect b="0" l="0" r="0" t="0"/>
          <a:stretch/>
        </p:blipFill>
        <p:spPr>
          <a:xfrm>
            <a:off x="5110278" y="1886932"/>
            <a:ext cx="1945173" cy="2823214"/>
          </a:xfrm>
          <a:prstGeom prst="rect">
            <a:avLst/>
          </a:prstGeom>
          <a:noFill/>
          <a:ln>
            <a:noFill/>
          </a:ln>
        </p:spPr>
      </p:pic>
      <p:pic>
        <p:nvPicPr>
          <p:cNvPr id="162" name="Google Shape;162;p3"/>
          <p:cNvPicPr preferRelativeResize="0"/>
          <p:nvPr/>
        </p:nvPicPr>
        <p:blipFill>
          <a:blip r:embed="rId6">
            <a:alphaModFix/>
          </a:blip>
          <a:stretch>
            <a:fillRect/>
          </a:stretch>
        </p:blipFill>
        <p:spPr>
          <a:xfrm>
            <a:off x="7661463" y="1818000"/>
            <a:ext cx="1945175" cy="28232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4"/>
          <p:cNvSpPr txBox="1"/>
          <p:nvPr>
            <p:ph type="title"/>
          </p:nvPr>
        </p:nvSpPr>
        <p:spPr>
          <a:xfrm>
            <a:off x="3840411" y="235840"/>
            <a:ext cx="3614748" cy="865172"/>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accent1"/>
              </a:buClr>
              <a:buSzPts val="1800"/>
              <a:buNone/>
            </a:pPr>
            <a:r>
              <a:rPr lang="en-GB"/>
              <a:t>A bit about me:</a:t>
            </a:r>
            <a:endParaRPr/>
          </a:p>
        </p:txBody>
      </p:sp>
      <p:pic>
        <p:nvPicPr>
          <p:cNvPr id="169" name="Google Shape;169;p4"/>
          <p:cNvPicPr preferRelativeResize="0"/>
          <p:nvPr/>
        </p:nvPicPr>
        <p:blipFill rotWithShape="1">
          <a:blip r:embed="rId3">
            <a:alphaModFix/>
          </a:blip>
          <a:srcRect b="0" l="0" r="0" t="0"/>
          <a:stretch/>
        </p:blipFill>
        <p:spPr>
          <a:xfrm>
            <a:off x="475050" y="5840175"/>
            <a:ext cx="780822" cy="678975"/>
          </a:xfrm>
          <a:prstGeom prst="rect">
            <a:avLst/>
          </a:prstGeom>
          <a:noFill/>
          <a:ln>
            <a:noFill/>
          </a:ln>
        </p:spPr>
      </p:pic>
      <p:sp>
        <p:nvSpPr>
          <p:cNvPr id="170" name="Google Shape;170;p4"/>
          <p:cNvSpPr txBox="1"/>
          <p:nvPr/>
        </p:nvSpPr>
        <p:spPr>
          <a:xfrm>
            <a:off x="865461" y="989044"/>
            <a:ext cx="10217100" cy="5325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Hello, my name is Mr Gotham and I am the Assistant Principal here at Langford and Year 6 class teacher. I am so excited to be your class teacher in Otter Class and get to know you better. In the meantime, let me tell you a few things about me.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I was born in London and graduated from the University of Hull. Upon graduating, I went travelling around the world, from Europe to Africa, Australia, New Zealand and finally to South East Asia. It was on my travels that I discovered my love for teaching (I taught in Vietnam).</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My wife, Krishna, and I have been together for 11 years and have three wonderful children, Sirenna, aged </a:t>
            </a:r>
            <a:r>
              <a:rPr lang="en-GB" sz="2000">
                <a:solidFill>
                  <a:srgbClr val="0070C0"/>
                </a:solidFill>
                <a:latin typeface="Quicksand"/>
                <a:ea typeface="Quicksand"/>
                <a:cs typeface="Quicksand"/>
                <a:sym typeface="Quicksand"/>
              </a:rPr>
              <a:t>8</a:t>
            </a:r>
            <a:r>
              <a:rPr b="0" i="0" lang="en-GB" sz="2000" u="none" cap="none" strike="noStrike">
                <a:solidFill>
                  <a:srgbClr val="0070C0"/>
                </a:solidFill>
                <a:latin typeface="Quicksand"/>
                <a:ea typeface="Quicksand"/>
                <a:cs typeface="Quicksand"/>
                <a:sym typeface="Quicksand"/>
              </a:rPr>
              <a:t>, and Gabriel, aged </a:t>
            </a:r>
            <a:r>
              <a:rPr lang="en-GB" sz="2000">
                <a:solidFill>
                  <a:srgbClr val="0070C0"/>
                </a:solidFill>
                <a:latin typeface="Quicksand"/>
                <a:ea typeface="Quicksand"/>
                <a:cs typeface="Quicksand"/>
                <a:sym typeface="Quicksand"/>
              </a:rPr>
              <a:t>5</a:t>
            </a:r>
            <a:r>
              <a:rPr b="0" i="0" lang="en-GB" sz="2000" u="none" cap="none" strike="noStrike">
                <a:solidFill>
                  <a:srgbClr val="0070C0"/>
                </a:solidFill>
                <a:latin typeface="Quicksand"/>
                <a:ea typeface="Quicksand"/>
                <a:cs typeface="Quicksand"/>
                <a:sym typeface="Quicksand"/>
              </a:rPr>
              <a:t>, and Lilliana, who </a:t>
            </a:r>
            <a:r>
              <a:rPr lang="en-GB" sz="2000">
                <a:solidFill>
                  <a:srgbClr val="0070C0"/>
                </a:solidFill>
                <a:latin typeface="Quicksand"/>
                <a:ea typeface="Quicksand"/>
                <a:cs typeface="Quicksand"/>
                <a:sym typeface="Quicksand"/>
              </a:rPr>
              <a:t>just turned 1.</a:t>
            </a:r>
            <a:r>
              <a:rPr b="0" i="0" lang="en-GB" sz="2000" u="none" cap="none" strike="noStrike">
                <a:solidFill>
                  <a:srgbClr val="0070C0"/>
                </a:solidFill>
                <a:latin typeface="Quicksand"/>
                <a:ea typeface="Quicksand"/>
                <a:cs typeface="Quicksand"/>
                <a:sym typeface="Quicksand"/>
              </a:rPr>
              <a:t> We enjoy runs in the woods with our over-energetic dog, playing table tennis and watching football.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I have previously taught </a:t>
            </a:r>
            <a:r>
              <a:rPr lang="en-GB" sz="2000">
                <a:solidFill>
                  <a:srgbClr val="0070C0"/>
                </a:solidFill>
                <a:latin typeface="Quicksand"/>
                <a:ea typeface="Quicksand"/>
                <a:cs typeface="Quicksand"/>
                <a:sym typeface="Quicksand"/>
              </a:rPr>
              <a:t>in a range of educational settings, including primaries, lowers, middle and secondary schools in London, Bedford and now in Langford.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6"/>
          <p:cNvSpPr txBox="1"/>
          <p:nvPr>
            <p:ph type="title"/>
          </p:nvPr>
        </p:nvSpPr>
        <p:spPr>
          <a:xfrm>
            <a:off x="3944396" y="318575"/>
            <a:ext cx="3876000" cy="8043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accent1"/>
              </a:buClr>
              <a:buSzPts val="3600"/>
              <a:buFont typeface="Trebuchet MS"/>
              <a:buNone/>
            </a:pPr>
            <a:r>
              <a:rPr b="1" lang="en-GB">
                <a:latin typeface="Quicksand"/>
                <a:ea typeface="Quicksand"/>
                <a:cs typeface="Quicksand"/>
                <a:sym typeface="Quicksand"/>
              </a:rPr>
              <a:t>Our Timetable:</a:t>
            </a:r>
            <a:endParaRPr b="1">
              <a:latin typeface="Quicksand"/>
              <a:ea typeface="Quicksand"/>
              <a:cs typeface="Quicksand"/>
              <a:sym typeface="Quicksand"/>
            </a:endParaRPr>
          </a:p>
        </p:txBody>
      </p:sp>
      <p:pic>
        <p:nvPicPr>
          <p:cNvPr id="177" name="Google Shape;177;p6"/>
          <p:cNvPicPr preferRelativeResize="0"/>
          <p:nvPr/>
        </p:nvPicPr>
        <p:blipFill rotWithShape="1">
          <a:blip r:embed="rId3">
            <a:alphaModFix/>
          </a:blip>
          <a:srcRect b="0" l="0" r="0" t="0"/>
          <a:stretch/>
        </p:blipFill>
        <p:spPr>
          <a:xfrm>
            <a:off x="475050" y="5840175"/>
            <a:ext cx="780822" cy="678975"/>
          </a:xfrm>
          <a:prstGeom prst="rect">
            <a:avLst/>
          </a:prstGeom>
          <a:noFill/>
          <a:ln>
            <a:noFill/>
          </a:ln>
        </p:spPr>
      </p:pic>
      <p:pic>
        <p:nvPicPr>
          <p:cNvPr id="178" name="Google Shape;178;p6"/>
          <p:cNvPicPr preferRelativeResize="0"/>
          <p:nvPr/>
        </p:nvPicPr>
        <p:blipFill>
          <a:blip r:embed="rId4">
            <a:alphaModFix/>
          </a:blip>
          <a:stretch>
            <a:fillRect/>
          </a:stretch>
        </p:blipFill>
        <p:spPr>
          <a:xfrm>
            <a:off x="1834063" y="1122875"/>
            <a:ext cx="8902975" cy="48863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7"/>
          <p:cNvSpPr txBox="1"/>
          <p:nvPr>
            <p:ph type="title"/>
          </p:nvPr>
        </p:nvSpPr>
        <p:spPr>
          <a:xfrm>
            <a:off x="3381505" y="175883"/>
            <a:ext cx="4715700" cy="7713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a:t>Curriculum overview:</a:t>
            </a:r>
            <a:endParaRPr/>
          </a:p>
        </p:txBody>
      </p:sp>
      <p:pic>
        <p:nvPicPr>
          <p:cNvPr id="184" name="Google Shape;184;p7"/>
          <p:cNvPicPr preferRelativeResize="0"/>
          <p:nvPr/>
        </p:nvPicPr>
        <p:blipFill rotWithShape="1">
          <a:blip r:embed="rId3">
            <a:alphaModFix/>
          </a:blip>
          <a:srcRect b="0" l="0" r="0" t="0"/>
          <a:stretch/>
        </p:blipFill>
        <p:spPr>
          <a:xfrm>
            <a:off x="475050" y="5840175"/>
            <a:ext cx="780822" cy="678975"/>
          </a:xfrm>
          <a:prstGeom prst="rect">
            <a:avLst/>
          </a:prstGeom>
          <a:noFill/>
          <a:ln>
            <a:noFill/>
          </a:ln>
        </p:spPr>
      </p:pic>
      <p:pic>
        <p:nvPicPr>
          <p:cNvPr id="185" name="Google Shape;185;p7"/>
          <p:cNvPicPr preferRelativeResize="0"/>
          <p:nvPr/>
        </p:nvPicPr>
        <p:blipFill>
          <a:blip r:embed="rId4">
            <a:alphaModFix/>
          </a:blip>
          <a:stretch>
            <a:fillRect/>
          </a:stretch>
        </p:blipFill>
        <p:spPr>
          <a:xfrm>
            <a:off x="1408275" y="1099575"/>
            <a:ext cx="9712825" cy="48905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8"/>
          <p:cNvSpPr txBox="1"/>
          <p:nvPr>
            <p:ph type="title"/>
          </p:nvPr>
        </p:nvSpPr>
        <p:spPr>
          <a:xfrm>
            <a:off x="4128698" y="381294"/>
            <a:ext cx="4298400" cy="13209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chemeClr val="accent1"/>
              </a:buClr>
              <a:buSzPts val="3600"/>
              <a:buFont typeface="Trebuchet MS"/>
              <a:buNone/>
            </a:pPr>
            <a:r>
              <a:rPr b="1" lang="en-GB">
                <a:latin typeface="Quicksand"/>
                <a:ea typeface="Quicksand"/>
                <a:cs typeface="Quicksand"/>
                <a:sym typeface="Quicksand"/>
              </a:rPr>
              <a:t>Equipment List:</a:t>
            </a:r>
            <a:endParaRPr b="1">
              <a:latin typeface="Quicksand"/>
              <a:ea typeface="Quicksand"/>
              <a:cs typeface="Quicksand"/>
              <a:sym typeface="Quicksand"/>
            </a:endParaRPr>
          </a:p>
        </p:txBody>
      </p:sp>
      <p:pic>
        <p:nvPicPr>
          <p:cNvPr id="192" name="Google Shape;192;p8"/>
          <p:cNvPicPr preferRelativeResize="0"/>
          <p:nvPr/>
        </p:nvPicPr>
        <p:blipFill rotWithShape="1">
          <a:blip r:embed="rId3">
            <a:alphaModFix/>
          </a:blip>
          <a:srcRect b="0" l="0" r="0" t="0"/>
          <a:stretch/>
        </p:blipFill>
        <p:spPr>
          <a:xfrm>
            <a:off x="475050" y="5840175"/>
            <a:ext cx="780822" cy="678975"/>
          </a:xfrm>
          <a:prstGeom prst="rect">
            <a:avLst/>
          </a:prstGeom>
          <a:noFill/>
          <a:ln>
            <a:noFill/>
          </a:ln>
        </p:spPr>
      </p:pic>
      <p:sp>
        <p:nvSpPr>
          <p:cNvPr id="193" name="Google Shape;193;p8"/>
          <p:cNvSpPr txBox="1"/>
          <p:nvPr/>
        </p:nvSpPr>
        <p:spPr>
          <a:xfrm>
            <a:off x="5831760" y="1887869"/>
            <a:ext cx="4935000" cy="3786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In Year 6, our expectations are that the pupils bring in their equipment every day. This includes the items of stationery opposite as well as their reading books and any PE wear they may need.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70C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House points are awarded for correct equipment each week! ☺</a:t>
            </a:r>
            <a:endParaRPr b="0" i="0" sz="2400" u="none" cap="none" strike="noStrike">
              <a:solidFill>
                <a:srgbClr val="0070C0"/>
              </a:solidFill>
              <a:latin typeface="Quicksand"/>
              <a:ea typeface="Quicksand"/>
              <a:cs typeface="Quicksand"/>
              <a:sym typeface="Quicksand"/>
            </a:endParaRPr>
          </a:p>
        </p:txBody>
      </p:sp>
      <p:pic>
        <p:nvPicPr>
          <p:cNvPr id="194" name="Google Shape;194;p8"/>
          <p:cNvPicPr preferRelativeResize="0"/>
          <p:nvPr/>
        </p:nvPicPr>
        <p:blipFill>
          <a:blip r:embed="rId4">
            <a:alphaModFix/>
          </a:blip>
          <a:stretch>
            <a:fillRect/>
          </a:stretch>
        </p:blipFill>
        <p:spPr>
          <a:xfrm>
            <a:off x="1255875" y="1545438"/>
            <a:ext cx="3989400" cy="447147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9"/>
          <p:cNvSpPr txBox="1"/>
          <p:nvPr>
            <p:ph type="title"/>
          </p:nvPr>
        </p:nvSpPr>
        <p:spPr>
          <a:xfrm>
            <a:off x="2983289" y="421900"/>
            <a:ext cx="5572882" cy="13209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chemeClr val="accent1"/>
              </a:buClr>
              <a:buSzPts val="3600"/>
              <a:buFont typeface="Trebuchet MS"/>
              <a:buNone/>
            </a:pPr>
            <a:r>
              <a:rPr b="1" lang="en-GB">
                <a:latin typeface="Quicksand"/>
                <a:ea typeface="Quicksand"/>
                <a:cs typeface="Quicksand"/>
                <a:sym typeface="Quicksand"/>
              </a:rPr>
              <a:t>Our Class Promise:</a:t>
            </a:r>
            <a:endParaRPr b="1">
              <a:latin typeface="Quicksand"/>
              <a:ea typeface="Quicksand"/>
              <a:cs typeface="Quicksand"/>
              <a:sym typeface="Quicksand"/>
            </a:endParaRPr>
          </a:p>
        </p:txBody>
      </p:sp>
      <p:pic>
        <p:nvPicPr>
          <p:cNvPr id="201" name="Google Shape;201;p9"/>
          <p:cNvPicPr preferRelativeResize="0"/>
          <p:nvPr/>
        </p:nvPicPr>
        <p:blipFill rotWithShape="1">
          <a:blip r:embed="rId3">
            <a:alphaModFix/>
          </a:blip>
          <a:srcRect b="0" l="0" r="0" t="0"/>
          <a:stretch/>
        </p:blipFill>
        <p:spPr>
          <a:xfrm>
            <a:off x="475050" y="5840175"/>
            <a:ext cx="780822" cy="678975"/>
          </a:xfrm>
          <a:prstGeom prst="rect">
            <a:avLst/>
          </a:prstGeom>
          <a:noFill/>
          <a:ln>
            <a:noFill/>
          </a:ln>
        </p:spPr>
      </p:pic>
      <p:pic>
        <p:nvPicPr>
          <p:cNvPr id="202" name="Google Shape;202;p9"/>
          <p:cNvPicPr preferRelativeResize="0"/>
          <p:nvPr/>
        </p:nvPicPr>
        <p:blipFill rotWithShape="1">
          <a:blip r:embed="rId4">
            <a:alphaModFix/>
          </a:blip>
          <a:srcRect b="0" l="0" r="0" t="0"/>
          <a:stretch/>
        </p:blipFill>
        <p:spPr>
          <a:xfrm>
            <a:off x="6249339" y="1203649"/>
            <a:ext cx="4034249" cy="4926562"/>
          </a:xfrm>
          <a:prstGeom prst="rect">
            <a:avLst/>
          </a:prstGeom>
          <a:noFill/>
          <a:ln>
            <a:noFill/>
          </a:ln>
        </p:spPr>
      </p:pic>
      <p:sp>
        <p:nvSpPr>
          <p:cNvPr id="203" name="Google Shape;203;p9"/>
          <p:cNvSpPr txBox="1"/>
          <p:nvPr/>
        </p:nvSpPr>
        <p:spPr>
          <a:xfrm>
            <a:off x="1255872" y="1490008"/>
            <a:ext cx="4268694" cy="193899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In Otter Class, we promise to be G.R.E.A.T and live by our school, and class rules. This means trying our best and respect each other.</a:t>
            </a:r>
            <a:endParaRPr b="0" i="0" sz="1400" u="none" cap="none" strike="noStrike">
              <a:solidFill>
                <a:srgbClr val="000000"/>
              </a:solidFill>
              <a:latin typeface="Arial"/>
              <a:ea typeface="Arial"/>
              <a:cs typeface="Arial"/>
              <a:sym typeface="Arial"/>
            </a:endParaRPr>
          </a:p>
        </p:txBody>
      </p:sp>
      <p:pic>
        <p:nvPicPr>
          <p:cNvPr id="204" name="Google Shape;204;p9"/>
          <p:cNvPicPr preferRelativeResize="0"/>
          <p:nvPr/>
        </p:nvPicPr>
        <p:blipFill rotWithShape="1">
          <a:blip r:embed="rId5">
            <a:alphaModFix/>
          </a:blip>
          <a:srcRect b="0" l="0" r="0" t="0"/>
          <a:stretch/>
        </p:blipFill>
        <p:spPr>
          <a:xfrm>
            <a:off x="267427" y="3666930"/>
            <a:ext cx="5981912" cy="122889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10"/>
          <p:cNvSpPr txBox="1"/>
          <p:nvPr>
            <p:ph type="title"/>
          </p:nvPr>
        </p:nvSpPr>
        <p:spPr>
          <a:xfrm>
            <a:off x="2348808" y="459987"/>
            <a:ext cx="6692556" cy="13209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chemeClr val="accent1"/>
              </a:buClr>
              <a:buSzPts val="3600"/>
              <a:buFont typeface="Trebuchet MS"/>
              <a:buNone/>
            </a:pPr>
            <a:r>
              <a:rPr b="1" lang="en-GB">
                <a:latin typeface="Quicksand"/>
                <a:ea typeface="Quicksand"/>
                <a:cs typeface="Quicksand"/>
                <a:sym typeface="Quicksand"/>
              </a:rPr>
              <a:t>Home Announcements:</a:t>
            </a:r>
            <a:endParaRPr b="1">
              <a:latin typeface="Quicksand"/>
              <a:ea typeface="Quicksand"/>
              <a:cs typeface="Quicksand"/>
              <a:sym typeface="Quicksand"/>
            </a:endParaRPr>
          </a:p>
        </p:txBody>
      </p:sp>
      <p:pic>
        <p:nvPicPr>
          <p:cNvPr id="211" name="Google Shape;211;p10"/>
          <p:cNvPicPr preferRelativeResize="0"/>
          <p:nvPr/>
        </p:nvPicPr>
        <p:blipFill rotWithShape="1">
          <a:blip r:embed="rId3">
            <a:alphaModFix/>
          </a:blip>
          <a:srcRect b="0" l="0" r="0" t="0"/>
          <a:stretch/>
        </p:blipFill>
        <p:spPr>
          <a:xfrm>
            <a:off x="475050" y="5840175"/>
            <a:ext cx="780822" cy="678975"/>
          </a:xfrm>
          <a:prstGeom prst="rect">
            <a:avLst/>
          </a:prstGeom>
          <a:noFill/>
          <a:ln>
            <a:noFill/>
          </a:ln>
        </p:spPr>
      </p:pic>
      <p:sp>
        <p:nvSpPr>
          <p:cNvPr id="212" name="Google Shape;212;p10"/>
          <p:cNvSpPr/>
          <p:nvPr/>
        </p:nvSpPr>
        <p:spPr>
          <a:xfrm>
            <a:off x="964692" y="1315860"/>
            <a:ext cx="10262615" cy="532453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rPr b="0" i="0" lang="en-GB" sz="2400" u="sng" cap="none" strike="noStrike">
                <a:solidFill>
                  <a:srgbClr val="0070C0"/>
                </a:solidFill>
                <a:latin typeface="Quicksand"/>
                <a:ea typeface="Quicksand"/>
                <a:cs typeface="Quicksand"/>
                <a:sym typeface="Quicksand"/>
              </a:rPr>
              <a:t>Year 6 timetable:</a:t>
            </a:r>
            <a:r>
              <a:rPr b="0" i="0" lang="en-GB" sz="2400" u="none" cap="none" strike="noStrike">
                <a:solidFill>
                  <a:srgbClr val="0070C0"/>
                </a:solidFill>
                <a:latin typeface="Quicksand"/>
                <a:ea typeface="Quicksand"/>
                <a:cs typeface="Quicksand"/>
                <a:sym typeface="Quicksand"/>
              </a:rPr>
              <a: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Otter Class PE: Wednesday and Friday</a:t>
            </a:r>
            <a:endParaRPr b="0" i="0" sz="2400" u="none" cap="none" strike="noStrike">
              <a:solidFill>
                <a:srgbClr val="0070C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70C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400"/>
              <a:buFont typeface="Arial"/>
              <a:buNone/>
            </a:pPr>
            <a:r>
              <a:rPr b="0" i="0" lang="en-GB" sz="2400" u="sng" cap="none" strike="noStrike">
                <a:solidFill>
                  <a:srgbClr val="0070C0"/>
                </a:solidFill>
                <a:latin typeface="Quicksand"/>
                <a:ea typeface="Quicksand"/>
                <a:cs typeface="Quicksand"/>
                <a:sym typeface="Quicksand"/>
              </a:rPr>
              <a:t>Reminders:</a:t>
            </a:r>
            <a:endParaRPr b="0" i="0" sz="2400" u="none" cap="none" strike="noStrike">
              <a:solidFill>
                <a:srgbClr val="0070C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-Reading Books are changed on Monday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-Reading books must be brought into school every day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-English and maths homework is set at the end of the week (Friday) and is due the following Wednesday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-Spelling test day: Friday (this is set on Mondays)</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rgbClr val="0070C0"/>
                </a:solidFill>
                <a:latin typeface="Quicksand"/>
                <a:ea typeface="Quicksand"/>
                <a:cs typeface="Quicksand"/>
                <a:sym typeface="Quicksand"/>
              </a:rPr>
              <a:t>*Each Y6 child has been given a BEST email address, which they can use to login Google Classroom. This is where our Y6s will continue their educational journey throughout the year. All the week’s work, along with the spellings and homework will be posted on Google Classroom at the end of every week.*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1"/>
          <p:cNvSpPr txBox="1"/>
          <p:nvPr>
            <p:ph type="title"/>
          </p:nvPr>
        </p:nvSpPr>
        <p:spPr>
          <a:xfrm>
            <a:off x="771934" y="357350"/>
            <a:ext cx="8596800" cy="13209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chemeClr val="accent1"/>
              </a:buClr>
              <a:buSzPts val="3600"/>
              <a:buFont typeface="Trebuchet MS"/>
              <a:buNone/>
            </a:pPr>
            <a:r>
              <a:rPr b="1" lang="en-GB">
                <a:latin typeface="Quicksand"/>
                <a:ea typeface="Quicksand"/>
                <a:cs typeface="Quicksand"/>
                <a:sym typeface="Quicksand"/>
              </a:rPr>
              <a:t>Parent Links:</a:t>
            </a:r>
            <a:endParaRPr b="1">
              <a:latin typeface="Quicksand"/>
              <a:ea typeface="Quicksand"/>
              <a:cs typeface="Quicksand"/>
              <a:sym typeface="Quicksand"/>
            </a:endParaRPr>
          </a:p>
        </p:txBody>
      </p:sp>
      <p:pic>
        <p:nvPicPr>
          <p:cNvPr id="219" name="Google Shape;219;p11"/>
          <p:cNvPicPr preferRelativeResize="0"/>
          <p:nvPr/>
        </p:nvPicPr>
        <p:blipFill rotWithShape="1">
          <a:blip r:embed="rId3">
            <a:alphaModFix/>
          </a:blip>
          <a:srcRect b="0" l="0" r="0" t="0"/>
          <a:stretch/>
        </p:blipFill>
        <p:spPr>
          <a:xfrm>
            <a:off x="475050" y="5840175"/>
            <a:ext cx="780822" cy="678975"/>
          </a:xfrm>
          <a:prstGeom prst="rect">
            <a:avLst/>
          </a:prstGeom>
          <a:noFill/>
          <a:ln>
            <a:noFill/>
          </a:ln>
        </p:spPr>
      </p:pic>
      <p:sp>
        <p:nvSpPr>
          <p:cNvPr id="220" name="Google Shape;220;p11"/>
          <p:cNvSpPr txBox="1"/>
          <p:nvPr/>
        </p:nvSpPr>
        <p:spPr>
          <a:xfrm>
            <a:off x="958988" y="1678250"/>
            <a:ext cx="4365000" cy="5356500"/>
          </a:xfrm>
          <a:prstGeom prst="rect">
            <a:avLst/>
          </a:prstGeom>
          <a:noFill/>
          <a:ln>
            <a:noFill/>
          </a:ln>
        </p:spPr>
        <p:txBody>
          <a:bodyPr anchorCtr="0" anchor="t" bIns="91425" lIns="91425" spcFirstLastPara="1" rIns="91425" wrap="square" tIns="91425">
            <a:spAutoFit/>
          </a:bodyPr>
          <a:lstStyle/>
          <a:p>
            <a:pPr indent="0" lvl="0" marL="76200" marR="0" rtl="0" algn="l">
              <a:lnSpc>
                <a:spcPct val="100000"/>
              </a:lnSpc>
              <a:spcBef>
                <a:spcPts val="0"/>
              </a:spcBef>
              <a:spcAft>
                <a:spcPts val="0"/>
              </a:spcAft>
              <a:buClr>
                <a:srgbClr val="000000"/>
              </a:buClr>
              <a:buSzPts val="2000"/>
              <a:buFont typeface="Arial"/>
              <a:buNone/>
            </a:pPr>
            <a:r>
              <a:rPr b="1" i="0" lang="en-GB" sz="2000" u="none" cap="none" strike="noStrike">
                <a:solidFill>
                  <a:srgbClr val="0070C0"/>
                </a:solidFill>
                <a:latin typeface="Quicksand"/>
                <a:ea typeface="Quicksand"/>
                <a:cs typeface="Quicksand"/>
                <a:sym typeface="Quicksand"/>
              </a:rPr>
              <a:t>English:</a:t>
            </a:r>
            <a:endParaRPr b="0" i="0" sz="1400" u="none" cap="none" strike="noStrike">
              <a:solidFill>
                <a:srgbClr val="000000"/>
              </a:solidFill>
              <a:latin typeface="Arial"/>
              <a:ea typeface="Arial"/>
              <a:cs typeface="Arial"/>
              <a:sym typeface="Arial"/>
            </a:endParaRPr>
          </a:p>
          <a:p>
            <a:pPr indent="-381000" lvl="0" marL="457200" marR="0" rtl="0" algn="l">
              <a:lnSpc>
                <a:spcPct val="100000"/>
              </a:lnSpc>
              <a:spcBef>
                <a:spcPts val="0"/>
              </a:spcBef>
              <a:spcAft>
                <a:spcPts val="0"/>
              </a:spcAft>
              <a:buClr>
                <a:srgbClr val="0070C0"/>
              </a:buClr>
              <a:buSzPts val="2400"/>
              <a:buFont typeface="Quicksand"/>
              <a:buChar char="●"/>
            </a:pPr>
            <a:r>
              <a:rPr b="0" i="0" lang="en-GB" sz="2000" u="none" cap="none" strike="noStrike">
                <a:solidFill>
                  <a:srgbClr val="0070C0"/>
                </a:solidFill>
                <a:latin typeface="Quicksand"/>
                <a:ea typeface="Quicksand"/>
                <a:cs typeface="Quicksand"/>
                <a:sym typeface="Quicksand"/>
              </a:rPr>
              <a:t>Pobble 365</a:t>
            </a:r>
            <a:endParaRPr b="0" i="0" sz="2000" u="none" cap="none" strike="noStrike">
              <a:solidFill>
                <a:srgbClr val="0070C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rPr b="0" i="0" lang="en-GB" sz="2000" u="sng" cap="none" strike="noStrike">
                <a:solidFill>
                  <a:srgbClr val="0070C0"/>
                </a:solidFill>
                <a:latin typeface="Quicksand"/>
                <a:ea typeface="Quicksand"/>
                <a:cs typeface="Quicksand"/>
                <a:sym typeface="Quicksand"/>
                <a:hlinkClick r:id="rId4">
                  <a:extLst>
                    <a:ext uri="{A12FA001-AC4F-418D-AE19-62706E023703}">
                      <ahyp:hlinkClr val="tx"/>
                    </a:ext>
                  </a:extLst>
                </a:hlinkClick>
              </a:rPr>
              <a:t>https://pobble.com/</a:t>
            </a:r>
            <a:endParaRPr b="0" i="0" sz="2000" u="none" cap="none" strike="noStrike">
              <a:solidFill>
                <a:srgbClr val="0070C0"/>
              </a:solidFill>
              <a:latin typeface="Quicksand"/>
              <a:ea typeface="Quicksand"/>
              <a:cs typeface="Quicksand"/>
              <a:sym typeface="Quicksand"/>
            </a:endParaRPr>
          </a:p>
          <a:p>
            <a:pPr indent="-355600" lvl="0" marL="457200" marR="0" rtl="0" algn="l">
              <a:lnSpc>
                <a:spcPct val="100000"/>
              </a:lnSpc>
              <a:spcBef>
                <a:spcPts val="0"/>
              </a:spcBef>
              <a:spcAft>
                <a:spcPts val="0"/>
              </a:spcAft>
              <a:buClr>
                <a:srgbClr val="0070C0"/>
              </a:buClr>
              <a:buSzPts val="2000"/>
              <a:buFont typeface="Quicksand"/>
              <a:buChar char="●"/>
            </a:pPr>
            <a:r>
              <a:rPr b="0" i="0" lang="en-GB" sz="2000" u="none" cap="none" strike="noStrike">
                <a:solidFill>
                  <a:srgbClr val="0070C0"/>
                </a:solidFill>
                <a:latin typeface="Quicksand"/>
                <a:ea typeface="Quicksand"/>
                <a:cs typeface="Quicksand"/>
                <a:sym typeface="Quicksand"/>
              </a:rPr>
              <a:t>Once upon a picture</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t/>
            </a:r>
            <a:endParaRPr b="1"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rPr b="1" i="0" lang="en-GB" sz="2000" u="none" cap="none" strike="noStrike">
                <a:solidFill>
                  <a:srgbClr val="0070C0"/>
                </a:solidFill>
                <a:latin typeface="Quicksand"/>
                <a:ea typeface="Quicksand"/>
                <a:cs typeface="Quicksand"/>
                <a:sym typeface="Quicksand"/>
              </a:rPr>
              <a:t>Maths</a:t>
            </a:r>
            <a:r>
              <a:rPr b="0" i="0" lang="en-GB" sz="2000" u="none" cap="none" strike="noStrike">
                <a:solidFill>
                  <a:srgbClr val="0070C0"/>
                </a:solidFill>
                <a:latin typeface="Quicksand"/>
                <a:ea typeface="Quicksand"/>
                <a:cs typeface="Quicksand"/>
                <a:sym typeface="Quicksand"/>
              </a:rPr>
              <a:t>:</a:t>
            </a:r>
            <a:endParaRPr b="0" i="0" sz="1400" u="none" cap="none" strike="noStrike">
              <a:solidFill>
                <a:srgbClr val="000000"/>
              </a:solidFill>
              <a:latin typeface="Arial"/>
              <a:ea typeface="Arial"/>
              <a:cs typeface="Arial"/>
              <a:sym typeface="Arial"/>
            </a:endParaRPr>
          </a:p>
          <a:p>
            <a:pPr indent="-381000" lvl="0" marL="457200" marR="0" rtl="0" algn="l">
              <a:lnSpc>
                <a:spcPct val="100000"/>
              </a:lnSpc>
              <a:spcBef>
                <a:spcPts val="0"/>
              </a:spcBef>
              <a:spcAft>
                <a:spcPts val="0"/>
              </a:spcAft>
              <a:buClr>
                <a:srgbClr val="0070C0"/>
              </a:buClr>
              <a:buSzPts val="2400"/>
              <a:buFont typeface="Quicksand"/>
              <a:buChar char="●"/>
            </a:pPr>
            <a:r>
              <a:rPr b="0" i="0" lang="en-GB" sz="2000" u="none" cap="none" strike="noStrike">
                <a:solidFill>
                  <a:srgbClr val="0070C0"/>
                </a:solidFill>
                <a:latin typeface="Quicksand"/>
                <a:ea typeface="Quicksand"/>
                <a:cs typeface="Quicksand"/>
                <a:sym typeface="Quicksand"/>
              </a:rPr>
              <a:t>TTRS</a:t>
            </a:r>
            <a:endParaRPr b="0" i="0" sz="1400" u="none" cap="none" strike="noStrike">
              <a:solidFill>
                <a:srgbClr val="000000"/>
              </a:solidFill>
              <a:latin typeface="Arial"/>
              <a:ea typeface="Arial"/>
              <a:cs typeface="Arial"/>
              <a:sym typeface="Arial"/>
            </a:endParaRPr>
          </a:p>
          <a:p>
            <a:pPr indent="0" lvl="0" marL="76200" marR="0" rtl="0" algn="l">
              <a:lnSpc>
                <a:spcPct val="100000"/>
              </a:lnSpc>
              <a:spcBef>
                <a:spcPts val="0"/>
              </a:spcBef>
              <a:spcAft>
                <a:spcPts val="0"/>
              </a:spcAft>
              <a:buClr>
                <a:srgbClr val="000000"/>
              </a:buClr>
              <a:buSzPts val="2000"/>
              <a:buFont typeface="Arial"/>
              <a:buNone/>
            </a:pPr>
            <a:r>
              <a:rPr b="0" i="0" lang="en-GB" sz="2000" u="sng" cap="none" strike="noStrike">
                <a:solidFill>
                  <a:srgbClr val="0070C0"/>
                </a:solidFill>
                <a:latin typeface="Quicksand"/>
                <a:ea typeface="Quicksand"/>
                <a:cs typeface="Quicksand"/>
                <a:sym typeface="Quicksand"/>
                <a:hlinkClick r:id="rId5">
                  <a:extLst>
                    <a:ext uri="{A12FA001-AC4F-418D-AE19-62706E023703}">
                      <ahyp:hlinkClr val="tx"/>
                    </a:ext>
                  </a:extLst>
                </a:hlinkClick>
              </a:rPr>
              <a:t>https://ttrockstars.com/</a:t>
            </a:r>
            <a:endParaRPr b="0" i="0" sz="2000" u="none" cap="none" strike="noStrike">
              <a:solidFill>
                <a:srgbClr val="0070C0"/>
              </a:solidFill>
              <a:latin typeface="Quicksand"/>
              <a:ea typeface="Quicksand"/>
              <a:cs typeface="Quicksand"/>
              <a:sym typeface="Quicksand"/>
            </a:endParaRPr>
          </a:p>
          <a:p>
            <a:pPr indent="-381000" lvl="0" marL="457200" marR="0" rtl="0" algn="l">
              <a:lnSpc>
                <a:spcPct val="100000"/>
              </a:lnSpc>
              <a:spcBef>
                <a:spcPts val="0"/>
              </a:spcBef>
              <a:spcAft>
                <a:spcPts val="0"/>
              </a:spcAft>
              <a:buClr>
                <a:srgbClr val="0070C0"/>
              </a:buClr>
              <a:buSzPts val="2400"/>
              <a:buFont typeface="Quicksand"/>
              <a:buChar char="●"/>
            </a:pPr>
            <a:r>
              <a:rPr b="0" i="0" lang="en-GB" sz="2000" u="none" cap="none" strike="noStrike">
                <a:solidFill>
                  <a:srgbClr val="0070C0"/>
                </a:solidFill>
                <a:latin typeface="Quicksand"/>
                <a:ea typeface="Quicksand"/>
                <a:cs typeface="Quicksand"/>
                <a:sym typeface="Quicksand"/>
              </a:rPr>
              <a:t>Maths is Fun</a:t>
            </a:r>
            <a:endParaRPr b="0" i="0" sz="1400" u="none" cap="none" strike="noStrike">
              <a:solidFill>
                <a:srgbClr val="000000"/>
              </a:solidFill>
              <a:latin typeface="Arial"/>
              <a:ea typeface="Arial"/>
              <a:cs typeface="Arial"/>
              <a:sym typeface="Arial"/>
            </a:endParaRPr>
          </a:p>
          <a:p>
            <a:pPr indent="0" lvl="0" marL="76200" marR="0" rtl="0" algn="l">
              <a:lnSpc>
                <a:spcPct val="100000"/>
              </a:lnSpc>
              <a:spcBef>
                <a:spcPts val="0"/>
              </a:spcBef>
              <a:spcAft>
                <a:spcPts val="0"/>
              </a:spcAft>
              <a:buClr>
                <a:srgbClr val="000000"/>
              </a:buClr>
              <a:buSzPts val="2000"/>
              <a:buFont typeface="Arial"/>
              <a:buNone/>
            </a:pPr>
            <a:r>
              <a:rPr b="0" i="0" lang="en-GB" sz="2000" u="sng" cap="none" strike="noStrike">
                <a:solidFill>
                  <a:srgbClr val="0070C0"/>
                </a:solidFill>
                <a:latin typeface="Quicksand"/>
                <a:ea typeface="Quicksand"/>
                <a:cs typeface="Quicksand"/>
                <a:sym typeface="Quicksand"/>
                <a:hlinkClick r:id="rId6">
                  <a:extLst>
                    <a:ext uri="{A12FA001-AC4F-418D-AE19-62706E023703}">
                      <ahyp:hlinkClr val="tx"/>
                    </a:ext>
                  </a:extLst>
                </a:hlinkClick>
              </a:rPr>
              <a:t>https://www.mathsisfun.com/</a:t>
            </a:r>
            <a:endParaRPr b="0" i="0" sz="2000" u="none" cap="none" strike="noStrike">
              <a:solidFill>
                <a:srgbClr val="0070C0"/>
              </a:solidFill>
              <a:latin typeface="Quicksand"/>
              <a:ea typeface="Quicksand"/>
              <a:cs typeface="Quicksand"/>
              <a:sym typeface="Quicksand"/>
            </a:endParaRPr>
          </a:p>
          <a:p>
            <a:pPr indent="-381000" lvl="0" marL="457200" marR="0" rtl="0" algn="l">
              <a:lnSpc>
                <a:spcPct val="100000"/>
              </a:lnSpc>
              <a:spcBef>
                <a:spcPts val="0"/>
              </a:spcBef>
              <a:spcAft>
                <a:spcPts val="0"/>
              </a:spcAft>
              <a:buClr>
                <a:srgbClr val="0070C0"/>
              </a:buClr>
              <a:buSzPts val="2400"/>
              <a:buFont typeface="Quicksand"/>
              <a:buChar char="●"/>
            </a:pPr>
            <a:r>
              <a:rPr b="0" i="0" lang="en-GB" sz="2000" u="none" cap="none" strike="noStrike">
                <a:solidFill>
                  <a:srgbClr val="0070C0"/>
                </a:solidFill>
                <a:latin typeface="Quicksand"/>
                <a:ea typeface="Quicksand"/>
                <a:cs typeface="Quicksand"/>
                <a:sym typeface="Quicksand"/>
              </a:rPr>
              <a:t>Mathsframe</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rPr b="0" i="0" lang="en-GB" sz="2000" u="sng" cap="none" strike="noStrike">
                <a:solidFill>
                  <a:srgbClr val="0070C0"/>
                </a:solidFill>
                <a:latin typeface="Quicksand"/>
                <a:ea typeface="Quicksand"/>
                <a:cs typeface="Quicksand"/>
                <a:sym typeface="Quicksand"/>
                <a:hlinkClick r:id="rId7">
                  <a:extLst>
                    <a:ext uri="{A12FA001-AC4F-418D-AE19-62706E023703}">
                      <ahyp:hlinkClr val="tx"/>
                    </a:ext>
                  </a:extLst>
                </a:hlinkClick>
              </a:rPr>
              <a:t>https://mathsframe.co.uk/</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1400"/>
              <a:buFont typeface="Arial"/>
              <a:buNone/>
            </a:pPr>
            <a:r>
              <a:t/>
            </a:r>
            <a:endParaRPr b="0" i="0" sz="2000" u="none" cap="none" strike="noStrike">
              <a:solidFill>
                <a:srgbClr val="000000"/>
              </a:solidFill>
              <a:latin typeface="Trebuchet MS"/>
              <a:ea typeface="Trebuchet MS"/>
              <a:cs typeface="Trebuchet MS"/>
              <a:sym typeface="Trebuchet MS"/>
            </a:endParaRPr>
          </a:p>
        </p:txBody>
      </p:sp>
      <p:sp>
        <p:nvSpPr>
          <p:cNvPr id="221" name="Google Shape;221;p11"/>
          <p:cNvSpPr/>
          <p:nvPr/>
        </p:nvSpPr>
        <p:spPr>
          <a:xfrm>
            <a:off x="5324066" y="1678250"/>
            <a:ext cx="4528606" cy="4093428"/>
          </a:xfrm>
          <a:prstGeom prst="rect">
            <a:avLst/>
          </a:prstGeom>
          <a:noFill/>
          <a:ln>
            <a:noFill/>
          </a:ln>
        </p:spPr>
        <p:txBody>
          <a:bodyPr anchorCtr="0" anchor="t" bIns="45700" lIns="91425" spcFirstLastPara="1" rIns="91425" wrap="square" tIns="45700">
            <a:noAutofit/>
          </a:bodyPr>
          <a:lstStyle/>
          <a:p>
            <a:pPr indent="0" lvl="0" marL="76200" marR="0" rtl="0" algn="l">
              <a:lnSpc>
                <a:spcPct val="100000"/>
              </a:lnSpc>
              <a:spcBef>
                <a:spcPts val="0"/>
              </a:spcBef>
              <a:spcAft>
                <a:spcPts val="0"/>
              </a:spcAft>
              <a:buClr>
                <a:srgbClr val="000000"/>
              </a:buClr>
              <a:buSzPts val="2000"/>
              <a:buFont typeface="Arial"/>
              <a:buNone/>
            </a:pPr>
            <a:r>
              <a:rPr b="1" i="0" lang="en-GB" sz="2000" u="none" cap="none" strike="noStrike">
                <a:solidFill>
                  <a:srgbClr val="0070C0"/>
                </a:solidFill>
                <a:latin typeface="Quicksand"/>
                <a:ea typeface="Quicksand"/>
                <a:cs typeface="Quicksand"/>
                <a:sym typeface="Quicksand"/>
              </a:rPr>
              <a:t>Science:</a:t>
            </a:r>
            <a:endParaRPr b="0" i="0" sz="1400" u="none" cap="none" strike="noStrike">
              <a:solidFill>
                <a:srgbClr val="000000"/>
              </a:solidFill>
              <a:latin typeface="Arial"/>
              <a:ea typeface="Arial"/>
              <a:cs typeface="Arial"/>
              <a:sym typeface="Arial"/>
            </a:endParaRPr>
          </a:p>
          <a:p>
            <a:pPr indent="-381000" lvl="0" marL="457200" marR="0" rtl="0" algn="l">
              <a:lnSpc>
                <a:spcPct val="100000"/>
              </a:lnSpc>
              <a:spcBef>
                <a:spcPts val="0"/>
              </a:spcBef>
              <a:spcAft>
                <a:spcPts val="0"/>
              </a:spcAft>
              <a:buClr>
                <a:srgbClr val="0070C0"/>
              </a:buClr>
              <a:buSzPts val="2400"/>
              <a:buFont typeface="Quicksand"/>
              <a:buChar char="●"/>
            </a:pPr>
            <a:r>
              <a:rPr b="0" i="0" lang="en-GB" sz="2000" u="none" cap="none" strike="noStrike">
                <a:solidFill>
                  <a:srgbClr val="0070C0"/>
                </a:solidFill>
                <a:latin typeface="Quicksand"/>
                <a:ea typeface="Quicksand"/>
                <a:cs typeface="Quicksand"/>
                <a:sym typeface="Quicksand"/>
              </a:rPr>
              <a:t>Science Fun</a:t>
            </a:r>
            <a:endParaRPr b="0" i="0" sz="1400" u="none" cap="none" strike="noStrike">
              <a:solidFill>
                <a:srgbClr val="000000"/>
              </a:solidFill>
              <a:latin typeface="Arial"/>
              <a:ea typeface="Arial"/>
              <a:cs typeface="Arial"/>
              <a:sym typeface="Arial"/>
            </a:endParaRPr>
          </a:p>
          <a:p>
            <a:pPr indent="0" lvl="0" marL="76200" marR="0" rtl="0" algn="l">
              <a:lnSpc>
                <a:spcPct val="100000"/>
              </a:lnSpc>
              <a:spcBef>
                <a:spcPts val="0"/>
              </a:spcBef>
              <a:spcAft>
                <a:spcPts val="0"/>
              </a:spcAft>
              <a:buClr>
                <a:srgbClr val="000000"/>
              </a:buClr>
              <a:buSzPts val="2000"/>
              <a:buFont typeface="Arial"/>
              <a:buNone/>
            </a:pPr>
            <a:r>
              <a:rPr b="0" i="0" lang="en-GB" sz="2000" u="sng" cap="none" strike="noStrike">
                <a:solidFill>
                  <a:srgbClr val="0070C0"/>
                </a:solidFill>
                <a:latin typeface="Quicksand"/>
                <a:ea typeface="Quicksand"/>
                <a:cs typeface="Quicksand"/>
                <a:sym typeface="Quicksand"/>
                <a:hlinkClick r:id="rId8">
                  <a:extLst>
                    <a:ext uri="{A12FA001-AC4F-418D-AE19-62706E023703}">
                      <ahyp:hlinkClr val="tx"/>
                    </a:ext>
                  </a:extLst>
                </a:hlinkClick>
              </a:rPr>
              <a:t>https://www.sciencefun.org/kidszone/experiments/</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rPr b="1" i="0" lang="en-GB" sz="2000" u="none" cap="none" strike="noStrike">
                <a:solidFill>
                  <a:srgbClr val="0070C0"/>
                </a:solidFill>
                <a:latin typeface="Quicksand"/>
                <a:ea typeface="Quicksand"/>
                <a:cs typeface="Quicksand"/>
                <a:sym typeface="Quicksand"/>
              </a:rPr>
              <a:t>Other</a:t>
            </a:r>
            <a:r>
              <a:rPr b="0" i="0" lang="en-GB" sz="2000" u="none" cap="none" strike="noStrike">
                <a:solidFill>
                  <a:srgbClr val="0070C0"/>
                </a:solidFill>
                <a:latin typeface="Quicksand"/>
                <a:ea typeface="Quicksand"/>
                <a:cs typeface="Quicksand"/>
                <a:sym typeface="Quicksand"/>
              </a:rPr>
              <a:t>:</a:t>
            </a:r>
            <a:endParaRPr b="0" i="0" sz="1400" u="none" cap="none" strike="noStrike">
              <a:solidFill>
                <a:srgbClr val="000000"/>
              </a:solidFill>
              <a:latin typeface="Arial"/>
              <a:ea typeface="Arial"/>
              <a:cs typeface="Arial"/>
              <a:sym typeface="Arial"/>
            </a:endParaRPr>
          </a:p>
          <a:p>
            <a:pPr indent="-381000" lvl="0" marL="457200" marR="0" rtl="0" algn="l">
              <a:lnSpc>
                <a:spcPct val="100000"/>
              </a:lnSpc>
              <a:spcBef>
                <a:spcPts val="0"/>
              </a:spcBef>
              <a:spcAft>
                <a:spcPts val="0"/>
              </a:spcAft>
              <a:buClr>
                <a:srgbClr val="0070C0"/>
              </a:buClr>
              <a:buSzPts val="2400"/>
              <a:buFont typeface="Quicksand"/>
              <a:buChar char="●"/>
            </a:pPr>
            <a:r>
              <a:rPr b="0" i="0" lang="en-GB" sz="2000" u="none" cap="none" strike="noStrike">
                <a:solidFill>
                  <a:srgbClr val="0070C0"/>
                </a:solidFill>
                <a:latin typeface="Quicksand"/>
                <a:ea typeface="Quicksand"/>
                <a:cs typeface="Quicksand"/>
                <a:sym typeface="Quicksand"/>
              </a:rPr>
              <a:t>Go Noodle</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rPr b="0" i="0" lang="en-GB" sz="2000" u="sng" cap="none" strike="noStrike">
                <a:solidFill>
                  <a:srgbClr val="0070C0"/>
                </a:solidFill>
                <a:latin typeface="Quicksand"/>
                <a:ea typeface="Quicksand"/>
                <a:cs typeface="Quicksand"/>
                <a:sym typeface="Quicksand"/>
                <a:hlinkClick r:id="rId9">
                  <a:extLst>
                    <a:ext uri="{A12FA001-AC4F-418D-AE19-62706E023703}">
                      <ahyp:hlinkClr val="tx"/>
                    </a:ext>
                  </a:extLst>
                </a:hlinkClick>
              </a:rPr>
              <a:t>https://www.gonoodle.com/</a:t>
            </a:r>
            <a:endParaRPr b="0" i="0" sz="2000" u="none" cap="none" strike="noStrike">
              <a:solidFill>
                <a:srgbClr val="0070C0"/>
              </a:solidFill>
              <a:latin typeface="Quicksand"/>
              <a:ea typeface="Quicksand"/>
              <a:cs typeface="Quicksand"/>
              <a:sym typeface="Quicksand"/>
            </a:endParaRPr>
          </a:p>
          <a:p>
            <a:pPr indent="-355600" lvl="0" marL="457200" marR="0" rtl="0" algn="l">
              <a:lnSpc>
                <a:spcPct val="100000"/>
              </a:lnSpc>
              <a:spcBef>
                <a:spcPts val="0"/>
              </a:spcBef>
              <a:spcAft>
                <a:spcPts val="0"/>
              </a:spcAft>
              <a:buClr>
                <a:srgbClr val="0070C0"/>
              </a:buClr>
              <a:buSzPts val="2000"/>
              <a:buFont typeface="Quicksand"/>
              <a:buChar char="●"/>
            </a:pPr>
            <a:r>
              <a:rPr b="0" i="0" lang="en-GB" sz="2000" u="none" cap="none" strike="noStrike">
                <a:solidFill>
                  <a:srgbClr val="0070C0"/>
                </a:solidFill>
                <a:latin typeface="Quicksand"/>
                <a:ea typeface="Quicksand"/>
                <a:cs typeface="Quicksand"/>
                <a:sym typeface="Quicksand"/>
              </a:rPr>
              <a:t>BBC Bitesize</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a:p>
            <a:pPr indent="-228600" lvl="0" marL="457200" marR="0" rtl="0" algn="l">
              <a:lnSpc>
                <a:spcPct val="100000"/>
              </a:lnSpc>
              <a:spcBef>
                <a:spcPts val="0"/>
              </a:spcBef>
              <a:spcAft>
                <a:spcPts val="0"/>
              </a:spcAft>
              <a:buClr>
                <a:srgbClr val="0070C0"/>
              </a:buClr>
              <a:buSzPts val="2400"/>
              <a:buFont typeface="Quicksand"/>
              <a:buNone/>
            </a:pPr>
            <a:r>
              <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a:p>
            <a:pPr indent="-228600" lvl="0" marL="457200" marR="0" rtl="0" algn="l">
              <a:lnSpc>
                <a:spcPct val="100000"/>
              </a:lnSpc>
              <a:spcBef>
                <a:spcPts val="0"/>
              </a:spcBef>
              <a:spcAft>
                <a:spcPts val="0"/>
              </a:spcAft>
              <a:buClr>
                <a:srgbClr val="0070C0"/>
              </a:buClr>
              <a:buSzPts val="2400"/>
              <a:buFont typeface="Quicksand"/>
              <a:buNone/>
            </a:pPr>
            <a:r>
              <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a:p>
            <a:pPr indent="0" lvl="0" marL="76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70C0"/>
              </a:solidFill>
              <a:latin typeface="Quicksand"/>
              <a:ea typeface="Quicksand"/>
              <a:cs typeface="Quicksand"/>
              <a:sym typeface="Quicksan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12"/>
          <p:cNvSpPr txBox="1"/>
          <p:nvPr>
            <p:ph type="title"/>
          </p:nvPr>
        </p:nvSpPr>
        <p:spPr>
          <a:xfrm>
            <a:off x="3084632" y="472905"/>
            <a:ext cx="5798111" cy="13209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accent1"/>
              </a:buClr>
              <a:buSzPts val="3600"/>
              <a:buFont typeface="Trebuchet MS"/>
              <a:buNone/>
            </a:pPr>
            <a:r>
              <a:rPr b="1" lang="en-GB" u="sng">
                <a:latin typeface="Quicksand"/>
                <a:ea typeface="Quicksand"/>
                <a:cs typeface="Quicksand"/>
                <a:sym typeface="Quicksand"/>
              </a:rPr>
              <a:t>Are there any questions?</a:t>
            </a:r>
            <a:endParaRPr b="1">
              <a:latin typeface="Quicksand"/>
              <a:ea typeface="Quicksand"/>
              <a:cs typeface="Quicksand"/>
              <a:sym typeface="Quicksand"/>
            </a:endParaRPr>
          </a:p>
        </p:txBody>
      </p:sp>
      <p:pic>
        <p:nvPicPr>
          <p:cNvPr id="228" name="Google Shape;228;p12"/>
          <p:cNvPicPr preferRelativeResize="0"/>
          <p:nvPr/>
        </p:nvPicPr>
        <p:blipFill rotWithShape="1">
          <a:blip r:embed="rId3">
            <a:alphaModFix/>
          </a:blip>
          <a:srcRect b="0" l="0" r="0" t="0"/>
          <a:stretch/>
        </p:blipFill>
        <p:spPr>
          <a:xfrm>
            <a:off x="475050" y="5840175"/>
            <a:ext cx="780822" cy="678975"/>
          </a:xfrm>
          <a:prstGeom prst="rect">
            <a:avLst/>
          </a:prstGeom>
          <a:noFill/>
          <a:ln>
            <a:noFill/>
          </a:ln>
        </p:spPr>
      </p:pic>
      <p:pic>
        <p:nvPicPr>
          <p:cNvPr id="229" name="Google Shape;229;p12"/>
          <p:cNvPicPr preferRelativeResize="0"/>
          <p:nvPr/>
        </p:nvPicPr>
        <p:blipFill rotWithShape="1">
          <a:blip r:embed="rId4">
            <a:alphaModFix/>
          </a:blip>
          <a:srcRect b="0" l="0" r="0" t="0"/>
          <a:stretch/>
        </p:blipFill>
        <p:spPr>
          <a:xfrm>
            <a:off x="826928" y="1373450"/>
            <a:ext cx="3754275" cy="3532350"/>
          </a:xfrm>
          <a:prstGeom prst="rect">
            <a:avLst/>
          </a:prstGeom>
          <a:noFill/>
          <a:ln>
            <a:noFill/>
          </a:ln>
        </p:spPr>
      </p:pic>
      <p:sp>
        <p:nvSpPr>
          <p:cNvPr id="230" name="Google Shape;230;p12"/>
          <p:cNvSpPr/>
          <p:nvPr/>
        </p:nvSpPr>
        <p:spPr>
          <a:xfrm>
            <a:off x="4935431" y="1946345"/>
            <a:ext cx="5272259" cy="230832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If you have any questions please contact the school office or Mr Gotham.</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My email address is </a:t>
            </a:r>
            <a:r>
              <a:rPr b="0" i="0" lang="en-GB" sz="2400" u="sng" cap="none" strike="noStrike">
                <a:solidFill>
                  <a:srgbClr val="0070C0"/>
                </a:solidFill>
                <a:latin typeface="Quicksand"/>
                <a:ea typeface="Quicksand"/>
                <a:cs typeface="Quicksand"/>
                <a:sym typeface="Quicksand"/>
                <a:hlinkClick r:id="rId5">
                  <a:extLst>
                    <a:ext uri="{A12FA001-AC4F-418D-AE19-62706E023703}">
                      <ahyp:hlinkClr val="tx"/>
                    </a:ext>
                  </a:extLst>
                </a:hlinkClick>
              </a:rPr>
              <a:t>ggotham@bestacaedmies.org.uk</a:t>
            </a:r>
            <a:endParaRPr b="0" i="0" sz="2400" u="none" cap="none" strike="noStrike">
              <a:solidFill>
                <a:srgbClr val="0070C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70C0"/>
              </a:solidFill>
              <a:latin typeface="Quicksand"/>
              <a:ea typeface="Quicksand"/>
              <a:cs typeface="Quicksand"/>
              <a:sym typeface="Quicksand"/>
            </a:endParaRPr>
          </a:p>
        </p:txBody>
      </p:sp>
      <p:sp>
        <p:nvSpPr>
          <p:cNvPr id="231" name="Google Shape;231;p12"/>
          <p:cNvSpPr/>
          <p:nvPr/>
        </p:nvSpPr>
        <p:spPr>
          <a:xfrm>
            <a:off x="1569760" y="5385991"/>
            <a:ext cx="9589485" cy="46166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70C0"/>
                </a:solidFill>
                <a:latin typeface="Quicksand"/>
                <a:ea typeface="Quicksand"/>
                <a:cs typeface="Quicksand"/>
                <a:sym typeface="Quicksand"/>
              </a:rPr>
              <a:t>We look forward to supporting your child with all of their learning!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Facet">
  <a:themeElements>
    <a:clrScheme name="Facet">
      <a:dk1>
        <a:srgbClr val="000000"/>
      </a:dk1>
      <a:lt1>
        <a:srgbClr val="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