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66" r:id="rId4"/>
    <p:sldId id="259" r:id="rId5"/>
    <p:sldId id="260" r:id="rId6"/>
    <p:sldId id="261" r:id="rId7"/>
    <p:sldId id="262" r:id="rId8"/>
    <p:sldId id="263" r:id="rId9"/>
    <p:sldId id="264" r:id="rId10"/>
    <p:sldId id="265" r:id="rId11"/>
  </p:sldIdLst>
  <p:sldSz cx="12192000" cy="6858000"/>
  <p:notesSz cx="6858000" cy="9144000"/>
  <p:embeddedFontLst>
    <p:embeddedFont>
      <p:font typeface="Noto Sans" panose="020B0502040504020204" pitchFamily="34" charset="0"/>
      <p:regular r:id="rId13"/>
      <p:bold r:id="rId14"/>
      <p:italic r:id="rId15"/>
      <p:boldItalic r:id="rId16"/>
    </p:embeddedFont>
    <p:embeddedFont>
      <p:font typeface="Quicksand" panose="020B0604020202020204" charset="0"/>
      <p:regular r:id="rId17"/>
      <p:bold r:id="rId18"/>
    </p:embeddedFont>
    <p:embeddedFont>
      <p:font typeface="Trebuchet MS" panose="020B0603020202020204" pitchFamily="3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3" roundtripDataSignature="AMtx7mifxoRm9K+lpW9Vf4dsc083Oylrl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3.fntdata"/><Relationship Id="rId23"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3" name="Google Shape;15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a:extLst>
            <a:ext uri="{FF2B5EF4-FFF2-40B4-BE49-F238E27FC236}">
              <a16:creationId xmlns:a16="http://schemas.microsoft.com/office/drawing/2014/main" id="{F9F2A380-F0FD-9B39-10A7-511EAFCC8782}"/>
            </a:ext>
          </a:extLst>
        </p:cNvPr>
        <p:cNvGrpSpPr/>
        <p:nvPr/>
      </p:nvGrpSpPr>
      <p:grpSpPr>
        <a:xfrm>
          <a:off x="0" y="0"/>
          <a:ext cx="0" cy="0"/>
          <a:chOff x="0" y="0"/>
          <a:chExt cx="0" cy="0"/>
        </a:xfrm>
      </p:grpSpPr>
      <p:sp>
        <p:nvSpPr>
          <p:cNvPr id="152" name="Google Shape;152;p3:notes">
            <a:extLst>
              <a:ext uri="{FF2B5EF4-FFF2-40B4-BE49-F238E27FC236}">
                <a16:creationId xmlns:a16="http://schemas.microsoft.com/office/drawing/2014/main" id="{5E4FE6BC-A1BC-C9B3-271F-22D8515D75C2}"/>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3" name="Google Shape;153;p3:notes">
            <a:extLst>
              <a:ext uri="{FF2B5EF4-FFF2-40B4-BE49-F238E27FC236}">
                <a16:creationId xmlns:a16="http://schemas.microsoft.com/office/drawing/2014/main" id="{4F1AE52B-FCAA-3780-E145-CC4CCB01C55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58941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Instead of having </a:t>
            </a:r>
            <a:endParaRPr/>
          </a:p>
        </p:txBody>
      </p:sp>
      <p:sp>
        <p:nvSpPr>
          <p:cNvPr id="174" name="Google Shape;174;p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1" name="Google Shape;181;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Google Shape;188;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p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7" name="Google Shape;207;p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8" name="Google Shape;208;p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Google Shape;215;p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6" name="Google Shape;216;p1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5" name="Google Shape;225;p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10</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6"/>
        <p:cNvGrpSpPr/>
        <p:nvPr/>
      </p:nvGrpSpPr>
      <p:grpSpPr>
        <a:xfrm>
          <a:off x="0" y="0"/>
          <a:ext cx="0" cy="0"/>
          <a:chOff x="0" y="0"/>
          <a:chExt cx="0" cy="0"/>
        </a:xfrm>
      </p:grpSpPr>
      <p:grpSp>
        <p:nvGrpSpPr>
          <p:cNvPr id="27" name="Google Shape;27;p14"/>
          <p:cNvGrpSpPr/>
          <p:nvPr/>
        </p:nvGrpSpPr>
        <p:grpSpPr>
          <a:xfrm>
            <a:off x="0" y="-8467"/>
            <a:ext cx="12192000" cy="6866467"/>
            <a:chOff x="0" y="-8467"/>
            <a:chExt cx="12192000" cy="6866467"/>
          </a:xfrm>
        </p:grpSpPr>
        <p:sp>
          <p:nvSpPr>
            <p:cNvPr id="28" name="Google Shape;28;p14"/>
            <p:cNvSpPr/>
            <p:nvPr/>
          </p:nvSpPr>
          <p:spPr>
            <a:xfrm>
              <a:off x="0" y="-7862"/>
              <a:ext cx="863600" cy="5698067"/>
            </a:xfrm>
            <a:custGeom>
              <a:avLst/>
              <a:gdLst/>
              <a:ahLst/>
              <a:cxnLst/>
              <a:rect l="l" t="t" r="r" b="b"/>
              <a:pathLst>
                <a:path w="863600" h="5698067" extrusionOk="0">
                  <a:moveTo>
                    <a:pt x="0" y="8467"/>
                  </a:moveTo>
                  <a:lnTo>
                    <a:pt x="863600" y="0"/>
                  </a:lnTo>
                  <a:lnTo>
                    <a:pt x="863600" y="16934"/>
                  </a:lnTo>
                  <a:lnTo>
                    <a:pt x="0" y="5698067"/>
                  </a:lnTo>
                  <a:lnTo>
                    <a:pt x="0" y="8467"/>
                  </a:lnTo>
                  <a:close/>
                </a:path>
              </a:pathLst>
            </a:custGeom>
            <a:solidFill>
              <a:schemeClr val="accent1">
                <a:alpha val="67058"/>
              </a:schemeClr>
            </a:solidFill>
            <a:ln>
              <a:noFill/>
            </a:ln>
          </p:spPr>
        </p:sp>
        <p:cxnSp>
          <p:nvCxnSpPr>
            <p:cNvPr id="29" name="Google Shape;29;p14"/>
            <p:cNvCxnSpPr/>
            <p:nvPr/>
          </p:nvCxnSpPr>
          <p:spPr>
            <a:xfrm>
              <a:off x="9371012" y="0"/>
              <a:ext cx="1219200" cy="6858000"/>
            </a:xfrm>
            <a:prstGeom prst="straightConnector1">
              <a:avLst/>
            </a:prstGeom>
            <a:noFill/>
            <a:ln w="9525" cap="flat" cmpd="sng">
              <a:solidFill>
                <a:schemeClr val="accent1">
                  <a:alpha val="67058"/>
                </a:schemeClr>
              </a:solidFill>
              <a:prstDash val="solid"/>
              <a:round/>
              <a:headEnd type="none" w="sm" len="sm"/>
              <a:tailEnd type="none" w="sm" len="sm"/>
            </a:ln>
          </p:spPr>
        </p:cxnSp>
        <p:cxnSp>
          <p:nvCxnSpPr>
            <p:cNvPr id="30" name="Google Shape;30;p14"/>
            <p:cNvCxnSpPr/>
            <p:nvPr/>
          </p:nvCxnSpPr>
          <p:spPr>
            <a:xfrm flipH="1">
              <a:off x="7425267" y="3681413"/>
              <a:ext cx="4763558" cy="3176587"/>
            </a:xfrm>
            <a:prstGeom prst="straightConnector1">
              <a:avLst/>
            </a:prstGeom>
            <a:noFill/>
            <a:ln w="9525" cap="flat" cmpd="sng">
              <a:solidFill>
                <a:schemeClr val="accent1">
                  <a:alpha val="67058"/>
                </a:schemeClr>
              </a:solidFill>
              <a:prstDash val="solid"/>
              <a:round/>
              <a:headEnd type="none" w="sm" len="sm"/>
              <a:tailEnd type="none" w="sm" len="sm"/>
            </a:ln>
          </p:spPr>
        </p:cxnSp>
        <p:sp>
          <p:nvSpPr>
            <p:cNvPr id="31" name="Google Shape;31;p14"/>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2941"/>
              </a:schemeClr>
            </a:solidFill>
            <a:ln>
              <a:noFill/>
            </a:ln>
          </p:spPr>
        </p:sp>
        <p:sp>
          <p:nvSpPr>
            <p:cNvPr id="32" name="Google Shape;32;p14"/>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3" name="Google Shape;33;p14"/>
            <p:cNvSpPr/>
            <p:nvPr/>
          </p:nvSpPr>
          <p:spPr>
            <a:xfrm>
              <a:off x="8932333" y="3048000"/>
              <a:ext cx="3259667" cy="3810000"/>
            </a:xfrm>
            <a:prstGeom prst="triangle">
              <a:avLst>
                <a:gd name="adj" fmla="val 100000"/>
              </a:avLst>
            </a:prstGeom>
            <a:solidFill>
              <a:srgbClr val="16B0E3">
                <a:alpha val="63137"/>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 name="Google Shape;34;p14"/>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16B0E3">
                <a:alpha val="47058"/>
              </a:srgbClr>
            </a:solidFill>
            <a:ln>
              <a:noFill/>
            </a:ln>
          </p:spPr>
        </p:sp>
        <p:sp>
          <p:nvSpPr>
            <p:cNvPr id="35" name="Google Shape;35;p14"/>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67058"/>
              </a:schemeClr>
            </a:solidFill>
            <a:ln>
              <a:noFill/>
            </a:ln>
          </p:spPr>
        </p:sp>
        <p:sp>
          <p:nvSpPr>
            <p:cNvPr id="36" name="Google Shape;36;p14"/>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7" name="Google Shape;37;p14"/>
            <p:cNvSpPr/>
            <p:nvPr/>
          </p:nvSpPr>
          <p:spPr>
            <a:xfrm>
              <a:off x="10371666" y="3589867"/>
              <a:ext cx="1817159" cy="3268133"/>
            </a:xfrm>
            <a:prstGeom prst="triangle">
              <a:avLst>
                <a:gd name="adj" fmla="val 100000"/>
              </a:avLst>
            </a:prstGeom>
            <a:solidFill>
              <a:srgbClr val="16B0E3">
                <a:alpha val="63137"/>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8" name="Google Shape;38;p14"/>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a:endParaRPr/>
          </a:p>
        </p:txBody>
      </p:sp>
      <p:sp>
        <p:nvSpPr>
          <p:cNvPr id="40" name="Google Shape;40;p1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3"/>
        <p:cNvGrpSpPr/>
        <p:nvPr/>
      </p:nvGrpSpPr>
      <p:grpSpPr>
        <a:xfrm>
          <a:off x="0" y="0"/>
          <a:ext cx="0" cy="0"/>
          <a:chOff x="0" y="0"/>
          <a:chExt cx="0" cy="0"/>
        </a:xfrm>
      </p:grpSpPr>
      <p:sp>
        <p:nvSpPr>
          <p:cNvPr id="44" name="Google Shape;44;p1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5"/>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46" name="Google Shape;46;p1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000"/>
              <a:buFont typeface="Trebuchet MS"/>
              <a:buNone/>
              <a:defRPr sz="4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600"/>
              <a:buNone/>
              <a:defRPr sz="20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52" name="Google Shape;52;p1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5"/>
        <p:cNvGrpSpPr/>
        <p:nvPr/>
      </p:nvGrpSpPr>
      <p:grpSpPr>
        <a:xfrm>
          <a:off x="0" y="0"/>
          <a:ext cx="0" cy="0"/>
          <a:chOff x="0" y="0"/>
          <a:chExt cx="0" cy="0"/>
        </a:xfrm>
      </p:grpSpPr>
      <p:sp>
        <p:nvSpPr>
          <p:cNvPr id="56" name="Google Shape;56;p1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7"/>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8" name="Google Shape;58;p17"/>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9" name="Google Shape;59;p1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2"/>
        <p:cNvGrpSpPr/>
        <p:nvPr/>
      </p:nvGrpSpPr>
      <p:grpSpPr>
        <a:xfrm>
          <a:off x="0" y="0"/>
          <a:ext cx="0" cy="0"/>
          <a:chOff x="0" y="0"/>
          <a:chExt cx="0" cy="0"/>
        </a:xfrm>
      </p:grpSpPr>
      <p:sp>
        <p:nvSpPr>
          <p:cNvPr id="63" name="Google Shape;63;p1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8"/>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65" name="Google Shape;65;p18"/>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6" name="Google Shape;66;p18"/>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67" name="Google Shape;67;p18"/>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8" name="Google Shape;68;p1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1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1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6"/>
        <p:cNvGrpSpPr/>
        <p:nvPr/>
      </p:nvGrpSpPr>
      <p:grpSpPr>
        <a:xfrm>
          <a:off x="0" y="0"/>
          <a:ext cx="0" cy="0"/>
          <a:chOff x="0" y="0"/>
          <a:chExt cx="0" cy="0"/>
        </a:xfrm>
      </p:grpSpPr>
      <p:sp>
        <p:nvSpPr>
          <p:cNvPr id="77" name="Google Shape;77;p2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
        <p:cNvGrpSpPr/>
        <p:nvPr/>
      </p:nvGrpSpPr>
      <p:grpSpPr>
        <a:xfrm>
          <a:off x="0" y="0"/>
          <a:ext cx="0" cy="0"/>
          <a:chOff x="0" y="0"/>
          <a:chExt cx="0" cy="0"/>
        </a:xfrm>
      </p:grpSpPr>
      <p:sp>
        <p:nvSpPr>
          <p:cNvPr id="81" name="Google Shape;81;p21"/>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1"/>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83" name="Google Shape;83;p21"/>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120"/>
              <a:buNone/>
              <a:defRPr sz="1400"/>
            </a:lvl1pPr>
            <a:lvl2pPr marL="914400" lvl="1" indent="-228600" algn="l">
              <a:lnSpc>
                <a:spcPct val="100000"/>
              </a:lnSpc>
              <a:spcBef>
                <a:spcPts val="1000"/>
              </a:spcBef>
              <a:spcAft>
                <a:spcPts val="0"/>
              </a:spcAft>
              <a:buSzPts val="1120"/>
              <a:buNone/>
              <a:defRPr sz="1400"/>
            </a:lvl2pPr>
            <a:lvl3pPr marL="1371600" lvl="2" indent="-228600" algn="l">
              <a:lnSpc>
                <a:spcPct val="100000"/>
              </a:lnSpc>
              <a:spcBef>
                <a:spcPts val="1000"/>
              </a:spcBef>
              <a:spcAft>
                <a:spcPts val="0"/>
              </a:spcAft>
              <a:buSzPts val="960"/>
              <a:buNone/>
              <a:defRPr sz="1200"/>
            </a:lvl3pPr>
            <a:lvl4pPr marL="1828800" lvl="3" indent="-228600" algn="l">
              <a:lnSpc>
                <a:spcPct val="100000"/>
              </a:lnSpc>
              <a:spcBef>
                <a:spcPts val="1000"/>
              </a:spcBef>
              <a:spcAft>
                <a:spcPts val="0"/>
              </a:spcAft>
              <a:buSzPts val="800"/>
              <a:buNone/>
              <a:defRPr sz="1000"/>
            </a:lvl4pPr>
            <a:lvl5pPr marL="2286000" lvl="4" indent="-228600" algn="l">
              <a:lnSpc>
                <a:spcPct val="100000"/>
              </a:lnSpc>
              <a:spcBef>
                <a:spcPts val="1000"/>
              </a:spcBef>
              <a:spcAft>
                <a:spcPts val="0"/>
              </a:spcAft>
              <a:buSzPts val="800"/>
              <a:buNone/>
              <a:defRPr sz="1000"/>
            </a:lvl5pPr>
            <a:lvl6pPr marL="2743200" lvl="5" indent="-228600" algn="l">
              <a:lnSpc>
                <a:spcPct val="100000"/>
              </a:lnSpc>
              <a:spcBef>
                <a:spcPts val="1000"/>
              </a:spcBef>
              <a:spcAft>
                <a:spcPts val="0"/>
              </a:spcAft>
              <a:buSzPts val="800"/>
              <a:buNone/>
              <a:defRPr sz="1000"/>
            </a:lvl6pPr>
            <a:lvl7pPr marL="3200400" lvl="6" indent="-228600" algn="l">
              <a:lnSpc>
                <a:spcPct val="100000"/>
              </a:lnSpc>
              <a:spcBef>
                <a:spcPts val="1000"/>
              </a:spcBef>
              <a:spcAft>
                <a:spcPts val="0"/>
              </a:spcAft>
              <a:buSzPts val="800"/>
              <a:buNone/>
              <a:defRPr sz="1000"/>
            </a:lvl7pPr>
            <a:lvl8pPr marL="3657600" lvl="7" indent="-228600" algn="l">
              <a:lnSpc>
                <a:spcPct val="100000"/>
              </a:lnSpc>
              <a:spcBef>
                <a:spcPts val="1000"/>
              </a:spcBef>
              <a:spcAft>
                <a:spcPts val="0"/>
              </a:spcAft>
              <a:buSzPts val="800"/>
              <a:buNone/>
              <a:defRPr sz="1000"/>
            </a:lvl8pPr>
            <a:lvl9pPr marL="4114800" lvl="8" indent="-228600" algn="l">
              <a:lnSpc>
                <a:spcPct val="100000"/>
              </a:lnSpc>
              <a:spcBef>
                <a:spcPts val="1000"/>
              </a:spcBef>
              <a:spcAft>
                <a:spcPts val="0"/>
              </a:spcAft>
              <a:buSzPts val="800"/>
              <a:buNone/>
              <a:defRPr sz="1000"/>
            </a:lvl9pPr>
          </a:lstStyle>
          <a:p>
            <a:endParaRPr/>
          </a:p>
        </p:txBody>
      </p:sp>
      <p:sp>
        <p:nvSpPr>
          <p:cNvPr id="84" name="Google Shape;84;p2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2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2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7"/>
        <p:cNvGrpSpPr/>
        <p:nvPr/>
      </p:nvGrpSpPr>
      <p:grpSpPr>
        <a:xfrm>
          <a:off x="0" y="0"/>
          <a:ext cx="0" cy="0"/>
          <a:chOff x="0" y="0"/>
          <a:chExt cx="0" cy="0"/>
        </a:xfrm>
      </p:grpSpPr>
      <p:sp>
        <p:nvSpPr>
          <p:cNvPr id="88" name="Google Shape;88;p22"/>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400"/>
              <a:buFont typeface="Trebuchet MS"/>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22"/>
          <p:cNvSpPr>
            <a:spLocks noGrp="1"/>
          </p:cNvSpPr>
          <p:nvPr>
            <p:ph type="pic" idx="2"/>
          </p:nvPr>
        </p:nvSpPr>
        <p:spPr>
          <a:xfrm>
            <a:off x="677334" y="609600"/>
            <a:ext cx="8596668" cy="3845718"/>
          </a:xfrm>
          <a:prstGeom prst="rect">
            <a:avLst/>
          </a:prstGeom>
          <a:noFill/>
          <a:ln>
            <a:noFill/>
          </a:ln>
        </p:spPr>
      </p:sp>
      <p:sp>
        <p:nvSpPr>
          <p:cNvPr id="90" name="Google Shape;90;p22"/>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960"/>
              <a:buNone/>
              <a:defRPr sz="1200"/>
            </a:lvl1pPr>
            <a:lvl2pPr marL="914400" lvl="1" indent="-228600" algn="l">
              <a:lnSpc>
                <a:spcPct val="100000"/>
              </a:lnSpc>
              <a:spcBef>
                <a:spcPts val="1000"/>
              </a:spcBef>
              <a:spcAft>
                <a:spcPts val="0"/>
              </a:spcAft>
              <a:buSzPts val="960"/>
              <a:buNone/>
              <a:defRPr sz="1200"/>
            </a:lvl2pPr>
            <a:lvl3pPr marL="1371600" lvl="2" indent="-228600" algn="l">
              <a:lnSpc>
                <a:spcPct val="100000"/>
              </a:lnSpc>
              <a:spcBef>
                <a:spcPts val="1000"/>
              </a:spcBef>
              <a:spcAft>
                <a:spcPts val="0"/>
              </a:spcAft>
              <a:buSzPts val="800"/>
              <a:buNone/>
              <a:defRPr sz="1000"/>
            </a:lvl3pPr>
            <a:lvl4pPr marL="1828800" lvl="3" indent="-228600" algn="l">
              <a:lnSpc>
                <a:spcPct val="100000"/>
              </a:lnSpc>
              <a:spcBef>
                <a:spcPts val="1000"/>
              </a:spcBef>
              <a:spcAft>
                <a:spcPts val="0"/>
              </a:spcAft>
              <a:buSzPts val="720"/>
              <a:buNone/>
              <a:defRPr sz="900"/>
            </a:lvl4pPr>
            <a:lvl5pPr marL="2286000" lvl="4" indent="-228600" algn="l">
              <a:lnSpc>
                <a:spcPct val="100000"/>
              </a:lnSpc>
              <a:spcBef>
                <a:spcPts val="1000"/>
              </a:spcBef>
              <a:spcAft>
                <a:spcPts val="0"/>
              </a:spcAft>
              <a:buSzPts val="720"/>
              <a:buNone/>
              <a:defRPr sz="900"/>
            </a:lvl5pPr>
            <a:lvl6pPr marL="2743200" lvl="5" indent="-228600" algn="l">
              <a:lnSpc>
                <a:spcPct val="100000"/>
              </a:lnSpc>
              <a:spcBef>
                <a:spcPts val="1000"/>
              </a:spcBef>
              <a:spcAft>
                <a:spcPts val="0"/>
              </a:spcAft>
              <a:buSzPts val="720"/>
              <a:buNone/>
              <a:defRPr sz="900"/>
            </a:lvl6pPr>
            <a:lvl7pPr marL="3200400" lvl="6" indent="-228600" algn="l">
              <a:lnSpc>
                <a:spcPct val="100000"/>
              </a:lnSpc>
              <a:spcBef>
                <a:spcPts val="1000"/>
              </a:spcBef>
              <a:spcAft>
                <a:spcPts val="0"/>
              </a:spcAft>
              <a:buSzPts val="720"/>
              <a:buNone/>
              <a:defRPr sz="900"/>
            </a:lvl7pPr>
            <a:lvl8pPr marL="3657600" lvl="7" indent="-228600" algn="l">
              <a:lnSpc>
                <a:spcPct val="100000"/>
              </a:lnSpc>
              <a:spcBef>
                <a:spcPts val="1000"/>
              </a:spcBef>
              <a:spcAft>
                <a:spcPts val="0"/>
              </a:spcAft>
              <a:buSzPts val="720"/>
              <a:buNone/>
              <a:defRPr sz="900"/>
            </a:lvl8pPr>
            <a:lvl9pPr marL="4114800" lvl="8" indent="-228600" algn="l">
              <a:lnSpc>
                <a:spcPct val="100000"/>
              </a:lnSpc>
              <a:spcBef>
                <a:spcPts val="1000"/>
              </a:spcBef>
              <a:spcAft>
                <a:spcPts val="0"/>
              </a:spcAft>
              <a:buSzPts val="720"/>
              <a:buNone/>
              <a:defRPr sz="900"/>
            </a:lvl9pPr>
          </a:lstStyle>
          <a:p>
            <a:endParaRPr/>
          </a:p>
        </p:txBody>
      </p:sp>
      <p:sp>
        <p:nvSpPr>
          <p:cNvPr id="91" name="Google Shape;91;p2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93" name="Google Shape;93;p2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4"/>
        <p:cNvGrpSpPr/>
        <p:nvPr/>
      </p:nvGrpSpPr>
      <p:grpSpPr>
        <a:xfrm>
          <a:off x="0" y="0"/>
          <a:ext cx="0" cy="0"/>
          <a:chOff x="0" y="0"/>
          <a:chExt cx="0" cy="0"/>
        </a:xfrm>
      </p:grpSpPr>
      <p:sp>
        <p:nvSpPr>
          <p:cNvPr id="95" name="Google Shape;95;p23"/>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23"/>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97" name="Google Shape;97;p2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2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00"/>
        <p:cNvGrpSpPr/>
        <p:nvPr/>
      </p:nvGrpSpPr>
      <p:grpSpPr>
        <a:xfrm>
          <a:off x="0" y="0"/>
          <a:ext cx="0" cy="0"/>
          <a:chOff x="0" y="0"/>
          <a:chExt cx="0" cy="0"/>
        </a:xfrm>
      </p:grpSpPr>
      <p:sp>
        <p:nvSpPr>
          <p:cNvPr id="101" name="Google Shape;101;p24"/>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24"/>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lnSpc>
                <a:spcPct val="100000"/>
              </a:lnSpc>
              <a:spcBef>
                <a:spcPts val="1000"/>
              </a:spcBef>
              <a:spcAft>
                <a:spcPts val="0"/>
              </a:spcAft>
              <a:buSzPts val="1280"/>
              <a:buFont typeface="Trebuchet MS"/>
              <a:buNone/>
              <a:defRPr sz="1600">
                <a:solidFill>
                  <a:srgbClr val="7F7F7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03" name="Google Shape;103;p24"/>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04" name="Google Shape;104;p2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2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2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07" name="Google Shape;107;p24"/>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9EDFF5"/>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08" name="Google Shape;108;p24"/>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9EDFF5"/>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9"/>
        <p:cNvGrpSpPr/>
        <p:nvPr/>
      </p:nvGrpSpPr>
      <p:grpSpPr>
        <a:xfrm>
          <a:off x="0" y="0"/>
          <a:ext cx="0" cy="0"/>
          <a:chOff x="0" y="0"/>
          <a:chExt cx="0" cy="0"/>
        </a:xfrm>
      </p:grpSpPr>
      <p:sp>
        <p:nvSpPr>
          <p:cNvPr id="110" name="Google Shape;110;p25"/>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25"/>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12" name="Google Shape;112;p2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2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2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5"/>
        <p:cNvGrpSpPr/>
        <p:nvPr/>
      </p:nvGrpSpPr>
      <p:grpSpPr>
        <a:xfrm>
          <a:off x="0" y="0"/>
          <a:ext cx="0" cy="0"/>
          <a:chOff x="0" y="0"/>
          <a:chExt cx="0" cy="0"/>
        </a:xfrm>
      </p:grpSpPr>
      <p:sp>
        <p:nvSpPr>
          <p:cNvPr id="116" name="Google Shape;116;p26"/>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26"/>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rgbClr val="3F3F3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18" name="Google Shape;118;p26"/>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19" name="Google Shape;119;p2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2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2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22" name="Google Shape;122;p26"/>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9EDFF5"/>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23" name="Google Shape;123;p26"/>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9EDFF5"/>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4"/>
        <p:cNvGrpSpPr/>
        <p:nvPr/>
      </p:nvGrpSpPr>
      <p:grpSpPr>
        <a:xfrm>
          <a:off x="0" y="0"/>
          <a:ext cx="0" cy="0"/>
          <a:chOff x="0" y="0"/>
          <a:chExt cx="0" cy="0"/>
        </a:xfrm>
      </p:grpSpPr>
      <p:sp>
        <p:nvSpPr>
          <p:cNvPr id="125" name="Google Shape;125;p27"/>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27"/>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chemeClr val="accent1"/>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27" name="Google Shape;127;p27"/>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28" name="Google Shape;128;p2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2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0" name="Google Shape;130;p2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31"/>
        <p:cNvGrpSpPr/>
        <p:nvPr/>
      </p:nvGrpSpPr>
      <p:grpSpPr>
        <a:xfrm>
          <a:off x="0" y="0"/>
          <a:ext cx="0" cy="0"/>
          <a:chOff x="0" y="0"/>
          <a:chExt cx="0" cy="0"/>
        </a:xfrm>
      </p:grpSpPr>
      <p:sp>
        <p:nvSpPr>
          <p:cNvPr id="132" name="Google Shape;132;p2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 name="Google Shape;133;p28"/>
          <p:cNvSpPr txBox="1">
            <a:spLocks noGrp="1"/>
          </p:cNvSpPr>
          <p:nvPr>
            <p:ph type="body" idx="1"/>
          </p:nvPr>
        </p:nvSpPr>
        <p:spPr>
          <a:xfrm rot="5400000">
            <a:off x="3035282"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34" name="Google Shape;134;p2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2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6" name="Google Shape;136;p2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7"/>
        <p:cNvGrpSpPr/>
        <p:nvPr/>
      </p:nvGrpSpPr>
      <p:grpSpPr>
        <a:xfrm>
          <a:off x="0" y="0"/>
          <a:ext cx="0" cy="0"/>
          <a:chOff x="0" y="0"/>
          <a:chExt cx="0" cy="0"/>
        </a:xfrm>
      </p:grpSpPr>
      <p:sp>
        <p:nvSpPr>
          <p:cNvPr id="138" name="Google Shape;138;p29"/>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p29"/>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40" name="Google Shape;140;p2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1" name="Google Shape;141;p2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2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grpSp>
        <p:nvGrpSpPr>
          <p:cNvPr id="10" name="Google Shape;10;p13"/>
          <p:cNvGrpSpPr/>
          <p:nvPr/>
        </p:nvGrpSpPr>
        <p:grpSpPr>
          <a:xfrm>
            <a:off x="0" y="-8467"/>
            <a:ext cx="12192000" cy="6866467"/>
            <a:chOff x="0" y="-8467"/>
            <a:chExt cx="12192000" cy="6866467"/>
          </a:xfrm>
        </p:grpSpPr>
        <p:cxnSp>
          <p:nvCxnSpPr>
            <p:cNvPr id="11" name="Google Shape;11;p13"/>
            <p:cNvCxnSpPr/>
            <p:nvPr/>
          </p:nvCxnSpPr>
          <p:spPr>
            <a:xfrm>
              <a:off x="9371012" y="0"/>
              <a:ext cx="1219200" cy="6858000"/>
            </a:xfrm>
            <a:prstGeom prst="straightConnector1">
              <a:avLst/>
            </a:prstGeom>
            <a:noFill/>
            <a:ln w="9525" cap="flat" cmpd="sng">
              <a:solidFill>
                <a:schemeClr val="accent1">
                  <a:alpha val="67058"/>
                </a:schemeClr>
              </a:solidFill>
              <a:prstDash val="solid"/>
              <a:round/>
              <a:headEnd type="none" w="sm" len="sm"/>
              <a:tailEnd type="none" w="sm" len="sm"/>
            </a:ln>
          </p:spPr>
        </p:cxnSp>
        <p:cxnSp>
          <p:nvCxnSpPr>
            <p:cNvPr id="12" name="Google Shape;12;p13"/>
            <p:cNvCxnSpPr/>
            <p:nvPr/>
          </p:nvCxnSpPr>
          <p:spPr>
            <a:xfrm flipH="1">
              <a:off x="7425267" y="3681413"/>
              <a:ext cx="4763558" cy="3176587"/>
            </a:xfrm>
            <a:prstGeom prst="straightConnector1">
              <a:avLst/>
            </a:prstGeom>
            <a:noFill/>
            <a:ln w="9525" cap="flat" cmpd="sng">
              <a:solidFill>
                <a:schemeClr val="accent1">
                  <a:alpha val="67058"/>
                </a:schemeClr>
              </a:solidFill>
              <a:prstDash val="solid"/>
              <a:round/>
              <a:headEnd type="none" w="sm" len="sm"/>
              <a:tailEnd type="none" w="sm" len="sm"/>
            </a:ln>
          </p:spPr>
        </p:cxnSp>
        <p:sp>
          <p:nvSpPr>
            <p:cNvPr id="13" name="Google Shape;13;p13"/>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32941"/>
              </a:schemeClr>
            </a:solidFill>
            <a:ln>
              <a:noFill/>
            </a:ln>
          </p:spPr>
        </p:sp>
        <p:sp>
          <p:nvSpPr>
            <p:cNvPr id="14" name="Google Shape;14;p13"/>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5" name="Google Shape;15;p13"/>
            <p:cNvSpPr/>
            <p:nvPr/>
          </p:nvSpPr>
          <p:spPr>
            <a:xfrm>
              <a:off x="8932333" y="3048000"/>
              <a:ext cx="3259667" cy="3810000"/>
            </a:xfrm>
            <a:prstGeom prst="triangle">
              <a:avLst>
                <a:gd name="adj" fmla="val 100000"/>
              </a:avLst>
            </a:prstGeom>
            <a:solidFill>
              <a:srgbClr val="16B0E3">
                <a:alpha val="63137"/>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3"/>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16B0E3">
                <a:alpha val="47058"/>
              </a:srgbClr>
            </a:solidFill>
            <a:ln>
              <a:noFill/>
            </a:ln>
          </p:spPr>
        </p:sp>
        <p:sp>
          <p:nvSpPr>
            <p:cNvPr id="17" name="Google Shape;17;p13"/>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chemeClr val="accent2">
                <a:alpha val="67058"/>
              </a:schemeClr>
            </a:solidFill>
            <a:ln>
              <a:noFill/>
            </a:ln>
          </p:spPr>
        </p:sp>
        <p:sp>
          <p:nvSpPr>
            <p:cNvPr id="18" name="Google Shape;18;p13"/>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9" name="Google Shape;19;p13"/>
            <p:cNvSpPr/>
            <p:nvPr/>
          </p:nvSpPr>
          <p:spPr>
            <a:xfrm>
              <a:off x="10371666" y="3589867"/>
              <a:ext cx="1817159" cy="3268133"/>
            </a:xfrm>
            <a:prstGeom prst="triangle">
              <a:avLst>
                <a:gd name="adj" fmla="val 100000"/>
              </a:avLst>
            </a:prstGeom>
            <a:solidFill>
              <a:srgbClr val="16B0E3">
                <a:alpha val="63137"/>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13"/>
            <p:cNvSpPr/>
            <p:nvPr/>
          </p:nvSpPr>
          <p:spPr>
            <a:xfrm>
              <a:off x="0" y="4013200"/>
              <a:ext cx="448733" cy="2844800"/>
            </a:xfrm>
            <a:prstGeom prst="triangle">
              <a:avLst>
                <a:gd name="adj" fmla="val 0"/>
              </a:avLst>
            </a:prstGeom>
            <a:solidFill>
              <a:schemeClr val="accent1">
                <a:alpha val="67058"/>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1" name="Google Shape;21;p1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9pPr>
          </a:lstStyle>
          <a:p>
            <a:endParaRPr/>
          </a:p>
        </p:txBody>
      </p:sp>
      <p:sp>
        <p:nvSpPr>
          <p:cNvPr id="22" name="Google Shape;22;p13"/>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lnSpc>
                <a:spcPct val="100000"/>
              </a:lnSpc>
              <a:spcBef>
                <a:spcPts val="1000"/>
              </a:spcBef>
              <a:spcAft>
                <a:spcPts val="0"/>
              </a:spcAft>
              <a:buClr>
                <a:schemeClr val="accent1"/>
              </a:buClr>
              <a:buSzPts val="1440"/>
              <a:buFont typeface="Noto San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lnSpc>
                <a:spcPct val="100000"/>
              </a:lnSpc>
              <a:spcBef>
                <a:spcPts val="1000"/>
              </a:spcBef>
              <a:spcAft>
                <a:spcPts val="0"/>
              </a:spcAft>
              <a:buClr>
                <a:schemeClr val="accent1"/>
              </a:buClr>
              <a:buSzPts val="1280"/>
              <a:buFont typeface="Noto Sans"/>
              <a:buChar char="►"/>
              <a:defRPr sz="1600" b="0" i="0" u="none" strike="noStrike" cap="none">
                <a:solidFill>
                  <a:srgbClr val="3F3F3F"/>
                </a:solidFill>
                <a:latin typeface="Trebuchet MS"/>
                <a:ea typeface="Trebuchet MS"/>
                <a:cs typeface="Trebuchet MS"/>
                <a:sym typeface="Trebuchet MS"/>
              </a:defRPr>
            </a:lvl2pPr>
            <a:lvl3pPr marL="1371600" marR="0" lvl="2" indent="-299719" algn="l" rtl="0">
              <a:lnSpc>
                <a:spcPct val="100000"/>
              </a:lnSpc>
              <a:spcBef>
                <a:spcPts val="1000"/>
              </a:spcBef>
              <a:spcAft>
                <a:spcPts val="0"/>
              </a:spcAft>
              <a:buClr>
                <a:schemeClr val="accent1"/>
              </a:buClr>
              <a:buSzPts val="1120"/>
              <a:buFont typeface="Noto San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lnSpc>
                <a:spcPct val="100000"/>
              </a:lnSpc>
              <a:spcBef>
                <a:spcPts val="1000"/>
              </a:spcBef>
              <a:spcAft>
                <a:spcPts val="0"/>
              </a:spcAft>
              <a:buClr>
                <a:schemeClr val="accent1"/>
              </a:buClr>
              <a:buSzPts val="960"/>
              <a:buFont typeface="Noto San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lnSpc>
                <a:spcPct val="100000"/>
              </a:lnSpc>
              <a:spcBef>
                <a:spcPts val="1000"/>
              </a:spcBef>
              <a:spcAft>
                <a:spcPts val="0"/>
              </a:spcAft>
              <a:buClr>
                <a:schemeClr val="accent1"/>
              </a:buClr>
              <a:buSzPts val="960"/>
              <a:buFont typeface="Noto San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lnSpc>
                <a:spcPct val="100000"/>
              </a:lnSpc>
              <a:spcBef>
                <a:spcPts val="1000"/>
              </a:spcBef>
              <a:spcAft>
                <a:spcPts val="0"/>
              </a:spcAft>
              <a:buClr>
                <a:schemeClr val="accent1"/>
              </a:buClr>
              <a:buSzPts val="960"/>
              <a:buFont typeface="Noto San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lnSpc>
                <a:spcPct val="100000"/>
              </a:lnSpc>
              <a:spcBef>
                <a:spcPts val="1000"/>
              </a:spcBef>
              <a:spcAft>
                <a:spcPts val="0"/>
              </a:spcAft>
              <a:buClr>
                <a:schemeClr val="accent1"/>
              </a:buClr>
              <a:buSzPts val="960"/>
              <a:buFont typeface="Noto San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lnSpc>
                <a:spcPct val="100000"/>
              </a:lnSpc>
              <a:spcBef>
                <a:spcPts val="1000"/>
              </a:spcBef>
              <a:spcAft>
                <a:spcPts val="0"/>
              </a:spcAft>
              <a:buClr>
                <a:schemeClr val="accent1"/>
              </a:buClr>
              <a:buSzPts val="960"/>
              <a:buFont typeface="Noto San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lnSpc>
                <a:spcPct val="100000"/>
              </a:lnSpc>
              <a:spcBef>
                <a:spcPts val="1000"/>
              </a:spcBef>
              <a:spcAft>
                <a:spcPts val="0"/>
              </a:spcAft>
              <a:buClr>
                <a:schemeClr val="accent1"/>
              </a:buClr>
              <a:buSzPts val="960"/>
              <a:buFont typeface="Noto San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23" name="Google Shape;23;p1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4" name="Google Shape;24;p1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5" name="Google Shape;25;p1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sciencefun.org/kidszone/experiments/" TargetMode="External"/><Relationship Id="rId3" Type="http://schemas.openxmlformats.org/officeDocument/2006/relationships/image" Target="../media/image1.png"/><Relationship Id="rId7" Type="http://schemas.openxmlformats.org/officeDocument/2006/relationships/hyperlink" Target="https://mathsframe.co.uk/"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www.mathsisfun.com/" TargetMode="External"/><Relationship Id="rId5" Type="http://schemas.openxmlformats.org/officeDocument/2006/relationships/hyperlink" Target="https://ttrockstars.com/" TargetMode="External"/><Relationship Id="rId4" Type="http://schemas.openxmlformats.org/officeDocument/2006/relationships/hyperlink" Target="https://pobble.com/" TargetMode="External"/><Relationship Id="rId9" Type="http://schemas.openxmlformats.org/officeDocument/2006/relationships/hyperlink" Target="https://www.gonoodle.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mailto:ggotham@bestacaedmies.org.uk" TargetMode="Externa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1061148" y="1399592"/>
            <a:ext cx="8887200" cy="831864"/>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accent1"/>
              </a:buClr>
              <a:buSzPts val="5400"/>
              <a:buFont typeface="Trebuchet MS"/>
              <a:buNone/>
            </a:pPr>
            <a:r>
              <a:rPr lang="en-GB" b="1" dirty="0">
                <a:latin typeface="Quicksand"/>
                <a:ea typeface="Quicksand"/>
                <a:cs typeface="Quicksand"/>
                <a:sym typeface="Quicksand"/>
              </a:rPr>
              <a:t>Welcome to Stingray Class</a:t>
            </a:r>
            <a:endParaRPr b="1" dirty="0">
              <a:latin typeface="Quicksand"/>
              <a:ea typeface="Quicksand"/>
              <a:cs typeface="Quicksand"/>
              <a:sym typeface="Quicksand"/>
            </a:endParaRPr>
          </a:p>
        </p:txBody>
      </p:sp>
      <p:sp>
        <p:nvSpPr>
          <p:cNvPr id="148" name="Google Shape;148;p1"/>
          <p:cNvSpPr txBox="1">
            <a:spLocks noGrp="1"/>
          </p:cNvSpPr>
          <p:nvPr>
            <p:ph type="subTitle" idx="1"/>
          </p:nvPr>
        </p:nvSpPr>
        <p:spPr>
          <a:xfrm>
            <a:off x="4413379" y="5453408"/>
            <a:ext cx="2182738" cy="521167"/>
          </a:xfrm>
          <a:prstGeom prst="rect">
            <a:avLst/>
          </a:prstGeom>
          <a:noFill/>
          <a:ln>
            <a:noFill/>
          </a:ln>
        </p:spPr>
        <p:txBody>
          <a:bodyPr spcFirstLastPara="1" wrap="square" lIns="91425" tIns="45700" rIns="91425" bIns="45700" anchor="t" anchorCtr="0">
            <a:normAutofit/>
          </a:bodyPr>
          <a:lstStyle/>
          <a:p>
            <a:pPr marL="0" lvl="0" indent="0" algn="r" rtl="0">
              <a:lnSpc>
                <a:spcPct val="100000"/>
              </a:lnSpc>
              <a:spcBef>
                <a:spcPts val="0"/>
              </a:spcBef>
              <a:spcAft>
                <a:spcPts val="0"/>
              </a:spcAft>
              <a:buSzPct val="55384"/>
              <a:buNone/>
            </a:pPr>
            <a:r>
              <a:rPr lang="en-GB" sz="2600" b="1">
                <a:solidFill>
                  <a:srgbClr val="0070C0"/>
                </a:solidFill>
                <a:latin typeface="Quicksand"/>
                <a:ea typeface="Quicksand"/>
                <a:cs typeface="Quicksand"/>
                <a:sym typeface="Quicksand"/>
              </a:rPr>
              <a:t>2025-2026</a:t>
            </a:r>
            <a:endParaRPr sz="2600" b="1">
              <a:solidFill>
                <a:srgbClr val="0070C0"/>
              </a:solidFill>
              <a:latin typeface="Quicksand"/>
              <a:ea typeface="Quicksand"/>
              <a:cs typeface="Quicksand"/>
              <a:sym typeface="Quicksand"/>
            </a:endParaRPr>
          </a:p>
          <a:p>
            <a:pPr marL="0" lvl="0" indent="0" algn="r" rtl="0">
              <a:lnSpc>
                <a:spcPct val="100000"/>
              </a:lnSpc>
              <a:spcBef>
                <a:spcPts val="0"/>
              </a:spcBef>
              <a:spcAft>
                <a:spcPts val="0"/>
              </a:spcAft>
              <a:buSzPct val="55384"/>
              <a:buNone/>
            </a:pPr>
            <a:endParaRPr sz="2600" b="1">
              <a:solidFill>
                <a:srgbClr val="0070C0"/>
              </a:solidFill>
              <a:latin typeface="Quicksand"/>
              <a:ea typeface="Quicksand"/>
              <a:cs typeface="Quicksand"/>
              <a:sym typeface="Quicksand"/>
            </a:endParaRPr>
          </a:p>
        </p:txBody>
      </p:sp>
      <p:pic>
        <p:nvPicPr>
          <p:cNvPr id="149" name="Google Shape;149;p1"/>
          <p:cNvPicPr preferRelativeResize="0"/>
          <p:nvPr/>
        </p:nvPicPr>
        <p:blipFill rotWithShape="1">
          <a:blip r:embed="rId3">
            <a:alphaModFix/>
          </a:blip>
          <a:srcRect/>
          <a:stretch/>
        </p:blipFill>
        <p:spPr>
          <a:xfrm>
            <a:off x="431725" y="4746875"/>
            <a:ext cx="1971675" cy="1714500"/>
          </a:xfrm>
          <a:prstGeom prst="rect">
            <a:avLst/>
          </a:prstGeom>
          <a:noFill/>
          <a:ln>
            <a:noFill/>
          </a:ln>
        </p:spPr>
      </p:pic>
      <p:pic>
        <p:nvPicPr>
          <p:cNvPr id="3" name="Picture 2">
            <a:extLst>
              <a:ext uri="{FF2B5EF4-FFF2-40B4-BE49-F238E27FC236}">
                <a16:creationId xmlns:a16="http://schemas.microsoft.com/office/drawing/2014/main" id="{D48BCDC4-F0BD-10C8-9455-C8A5B7C85A51}"/>
              </a:ext>
            </a:extLst>
          </p:cNvPr>
          <p:cNvPicPr>
            <a:picLocks noChangeAspect="1"/>
          </p:cNvPicPr>
          <p:nvPr/>
        </p:nvPicPr>
        <p:blipFill>
          <a:blip r:embed="rId4"/>
          <a:stretch>
            <a:fillRect/>
          </a:stretch>
        </p:blipFill>
        <p:spPr>
          <a:xfrm>
            <a:off x="3552729" y="2437493"/>
            <a:ext cx="3714941" cy="225436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3"/>
          <p:cNvSpPr txBox="1">
            <a:spLocks noGrp="1"/>
          </p:cNvSpPr>
          <p:nvPr>
            <p:ph type="title"/>
          </p:nvPr>
        </p:nvSpPr>
        <p:spPr>
          <a:xfrm>
            <a:off x="3317897" y="693576"/>
            <a:ext cx="483705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1800"/>
              <a:buNone/>
            </a:pPr>
            <a:r>
              <a:rPr lang="en-GB"/>
              <a:t>Who is in in our class?</a:t>
            </a:r>
            <a:endParaRPr/>
          </a:p>
        </p:txBody>
      </p:sp>
      <p:pic>
        <p:nvPicPr>
          <p:cNvPr id="156" name="Google Shape;156;p3"/>
          <p:cNvPicPr preferRelativeResize="0"/>
          <p:nvPr/>
        </p:nvPicPr>
        <p:blipFill rotWithShape="1">
          <a:blip r:embed="rId3">
            <a:alphaModFix/>
          </a:blip>
          <a:srcRect/>
          <a:stretch/>
        </p:blipFill>
        <p:spPr>
          <a:xfrm>
            <a:off x="475050" y="5840175"/>
            <a:ext cx="780822" cy="678975"/>
          </a:xfrm>
          <a:prstGeom prst="rect">
            <a:avLst/>
          </a:prstGeom>
          <a:noFill/>
          <a:ln>
            <a:noFill/>
          </a:ln>
        </p:spPr>
      </p:pic>
      <p:sp>
        <p:nvSpPr>
          <p:cNvPr id="157" name="Google Shape;157;p3"/>
          <p:cNvSpPr txBox="1"/>
          <p:nvPr/>
        </p:nvSpPr>
        <p:spPr>
          <a:xfrm>
            <a:off x="2388740" y="4826400"/>
            <a:ext cx="21033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rgbClr val="0070C0"/>
                </a:solidFill>
                <a:latin typeface="Quicksand"/>
                <a:ea typeface="Quicksand"/>
                <a:cs typeface="Quicksand"/>
                <a:sym typeface="Quicksand"/>
              </a:rPr>
              <a:t>Miss Harris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rgbClr val="0070C0"/>
                </a:solidFill>
                <a:latin typeface="Quicksand"/>
                <a:ea typeface="Quicksand"/>
                <a:cs typeface="Quicksand"/>
                <a:sym typeface="Quicksand"/>
              </a:rPr>
              <a:t>Class Teacher</a:t>
            </a:r>
            <a:endParaRPr sz="1400" b="0" i="0" u="none" strike="noStrike" cap="none" dirty="0">
              <a:solidFill>
                <a:srgbClr val="000000"/>
              </a:solidFill>
              <a:latin typeface="Arial"/>
              <a:ea typeface="Arial"/>
              <a:cs typeface="Arial"/>
              <a:sym typeface="Arial"/>
            </a:endParaRPr>
          </a:p>
        </p:txBody>
      </p:sp>
      <p:sp>
        <p:nvSpPr>
          <p:cNvPr id="158" name="Google Shape;158;p3"/>
          <p:cNvSpPr txBox="1"/>
          <p:nvPr/>
        </p:nvSpPr>
        <p:spPr>
          <a:xfrm>
            <a:off x="5069736" y="4826400"/>
            <a:ext cx="21933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rgbClr val="0070C0"/>
                </a:solidFill>
                <a:latin typeface="Quicksand"/>
                <a:ea typeface="Quicksand"/>
                <a:cs typeface="Quicksand"/>
                <a:sym typeface="Quicksand"/>
              </a:rPr>
              <a:t>Ms Devereux</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a:solidFill>
                  <a:srgbClr val="0070C0"/>
                </a:solidFill>
                <a:latin typeface="Quicksand"/>
                <a:ea typeface="Quicksand"/>
                <a:cs typeface="Quicksand"/>
                <a:sym typeface="Quicksand"/>
              </a:rPr>
              <a:t>Advanced TA</a:t>
            </a:r>
            <a:endParaRPr sz="1400" b="0" i="0" u="none" strike="noStrike" cap="none">
              <a:solidFill>
                <a:srgbClr val="000000"/>
              </a:solidFill>
              <a:latin typeface="Arial"/>
              <a:ea typeface="Arial"/>
              <a:cs typeface="Arial"/>
              <a:sym typeface="Arial"/>
            </a:endParaRPr>
          </a:p>
        </p:txBody>
      </p:sp>
      <p:sp>
        <p:nvSpPr>
          <p:cNvPr id="159" name="Google Shape;159;p3"/>
          <p:cNvSpPr txBox="1"/>
          <p:nvPr/>
        </p:nvSpPr>
        <p:spPr>
          <a:xfrm>
            <a:off x="7728961" y="4811886"/>
            <a:ext cx="18102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rgbClr val="0070C0"/>
                </a:solidFill>
                <a:latin typeface="Quicksand"/>
                <a:ea typeface="Quicksand"/>
                <a:cs typeface="Quicksand"/>
                <a:sym typeface="Quicksand"/>
              </a:rPr>
              <a:t>Mrs </a:t>
            </a:r>
            <a:r>
              <a:rPr lang="en-GB" sz="2000">
                <a:solidFill>
                  <a:srgbClr val="0070C0"/>
                </a:solidFill>
                <a:latin typeface="Quicksand"/>
                <a:ea typeface="Quicksand"/>
                <a:cs typeface="Quicksand"/>
                <a:sym typeface="Quicksand"/>
              </a:rPr>
              <a:t>Fleming</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rgbClr val="0070C0"/>
                </a:solidFill>
                <a:latin typeface="Quicksand"/>
                <a:ea typeface="Quicksand"/>
                <a:cs typeface="Quicksand"/>
                <a:sym typeface="Quicksand"/>
              </a:rPr>
              <a:t>LSA</a:t>
            </a:r>
            <a:endParaRPr sz="1400" b="0" i="0" u="none" strike="noStrike" cap="none">
              <a:solidFill>
                <a:srgbClr val="000000"/>
              </a:solidFill>
              <a:latin typeface="Arial"/>
              <a:ea typeface="Arial"/>
              <a:cs typeface="Arial"/>
              <a:sym typeface="Arial"/>
            </a:endParaRPr>
          </a:p>
        </p:txBody>
      </p:sp>
      <p:pic>
        <p:nvPicPr>
          <p:cNvPr id="161" name="Google Shape;161;p3"/>
          <p:cNvPicPr preferRelativeResize="0"/>
          <p:nvPr/>
        </p:nvPicPr>
        <p:blipFill rotWithShape="1">
          <a:blip r:embed="rId4">
            <a:alphaModFix/>
          </a:blip>
          <a:srcRect/>
          <a:stretch/>
        </p:blipFill>
        <p:spPr>
          <a:xfrm>
            <a:off x="5110278" y="1886932"/>
            <a:ext cx="1945173" cy="2823214"/>
          </a:xfrm>
          <a:prstGeom prst="rect">
            <a:avLst/>
          </a:prstGeom>
          <a:noFill/>
          <a:ln>
            <a:noFill/>
          </a:ln>
        </p:spPr>
      </p:pic>
      <p:pic>
        <p:nvPicPr>
          <p:cNvPr id="162" name="Google Shape;162;p3"/>
          <p:cNvPicPr preferRelativeResize="0"/>
          <p:nvPr/>
        </p:nvPicPr>
        <p:blipFill>
          <a:blip r:embed="rId5">
            <a:alphaModFix/>
          </a:blip>
          <a:stretch>
            <a:fillRect/>
          </a:stretch>
        </p:blipFill>
        <p:spPr>
          <a:xfrm>
            <a:off x="7661463" y="1818000"/>
            <a:ext cx="1945175" cy="2823225"/>
          </a:xfrm>
          <a:prstGeom prst="rect">
            <a:avLst/>
          </a:prstGeom>
          <a:noFill/>
          <a:ln>
            <a:noFill/>
          </a:ln>
        </p:spPr>
      </p:pic>
      <p:pic>
        <p:nvPicPr>
          <p:cNvPr id="3" name="Picture 2" descr="A person with sunglasses on her head&#10;&#10;AI-generated content may be incorrect.">
            <a:extLst>
              <a:ext uri="{FF2B5EF4-FFF2-40B4-BE49-F238E27FC236}">
                <a16:creationId xmlns:a16="http://schemas.microsoft.com/office/drawing/2014/main" id="{E9888291-72F6-A9AA-7484-F434EDB15ACD}"/>
              </a:ext>
            </a:extLst>
          </p:cNvPr>
          <p:cNvPicPr>
            <a:picLocks noChangeAspect="1"/>
          </p:cNvPicPr>
          <p:nvPr/>
        </p:nvPicPr>
        <p:blipFill>
          <a:blip r:embed="rId6"/>
          <a:stretch>
            <a:fillRect/>
          </a:stretch>
        </p:blipFill>
        <p:spPr>
          <a:xfrm>
            <a:off x="1940770" y="1886932"/>
            <a:ext cx="2747213" cy="274721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4">
          <a:extLst>
            <a:ext uri="{FF2B5EF4-FFF2-40B4-BE49-F238E27FC236}">
              <a16:creationId xmlns:a16="http://schemas.microsoft.com/office/drawing/2014/main" id="{1625C4ED-2BBE-7EBC-AF54-F4A44EC55155}"/>
            </a:ext>
          </a:extLst>
        </p:cNvPr>
        <p:cNvGrpSpPr/>
        <p:nvPr/>
      </p:nvGrpSpPr>
      <p:grpSpPr>
        <a:xfrm>
          <a:off x="0" y="0"/>
          <a:ext cx="0" cy="0"/>
          <a:chOff x="0" y="0"/>
          <a:chExt cx="0" cy="0"/>
        </a:xfrm>
      </p:grpSpPr>
      <p:sp>
        <p:nvSpPr>
          <p:cNvPr id="155" name="Google Shape;155;p3">
            <a:extLst>
              <a:ext uri="{FF2B5EF4-FFF2-40B4-BE49-F238E27FC236}">
                <a16:creationId xmlns:a16="http://schemas.microsoft.com/office/drawing/2014/main" id="{5E1018A6-DD61-3BA0-8964-D20C373D847C}"/>
              </a:ext>
            </a:extLst>
          </p:cNvPr>
          <p:cNvSpPr txBox="1">
            <a:spLocks noGrp="1"/>
          </p:cNvSpPr>
          <p:nvPr>
            <p:ph type="title"/>
          </p:nvPr>
        </p:nvSpPr>
        <p:spPr>
          <a:xfrm>
            <a:off x="3317897" y="693576"/>
            <a:ext cx="483705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1800"/>
              <a:buNone/>
            </a:pPr>
            <a:r>
              <a:rPr lang="en-GB"/>
              <a:t>Who is in in our class?</a:t>
            </a:r>
            <a:endParaRPr/>
          </a:p>
        </p:txBody>
      </p:sp>
      <p:pic>
        <p:nvPicPr>
          <p:cNvPr id="156" name="Google Shape;156;p3">
            <a:extLst>
              <a:ext uri="{FF2B5EF4-FFF2-40B4-BE49-F238E27FC236}">
                <a16:creationId xmlns:a16="http://schemas.microsoft.com/office/drawing/2014/main" id="{8A550379-B8FB-C198-BA9C-C33DDF00F42D}"/>
              </a:ext>
            </a:extLst>
          </p:cNvPr>
          <p:cNvPicPr preferRelativeResize="0"/>
          <p:nvPr/>
        </p:nvPicPr>
        <p:blipFill rotWithShape="1">
          <a:blip r:embed="rId3">
            <a:alphaModFix/>
          </a:blip>
          <a:srcRect/>
          <a:stretch/>
        </p:blipFill>
        <p:spPr>
          <a:xfrm>
            <a:off x="475050" y="5840175"/>
            <a:ext cx="780822" cy="678975"/>
          </a:xfrm>
          <a:prstGeom prst="rect">
            <a:avLst/>
          </a:prstGeom>
          <a:noFill/>
          <a:ln>
            <a:noFill/>
          </a:ln>
        </p:spPr>
      </p:pic>
      <p:sp>
        <p:nvSpPr>
          <p:cNvPr id="157" name="Google Shape;157;p3">
            <a:extLst>
              <a:ext uri="{FF2B5EF4-FFF2-40B4-BE49-F238E27FC236}">
                <a16:creationId xmlns:a16="http://schemas.microsoft.com/office/drawing/2014/main" id="{EC5C9D7C-D263-9904-5657-88F12318C100}"/>
              </a:ext>
            </a:extLst>
          </p:cNvPr>
          <p:cNvSpPr txBox="1"/>
          <p:nvPr/>
        </p:nvSpPr>
        <p:spPr>
          <a:xfrm>
            <a:off x="3107197" y="4858032"/>
            <a:ext cx="2103300" cy="70784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chemeClr val="accent1"/>
                </a:solidFill>
                <a:latin typeface="Quicksand" panose="020B0604020202020204" charset="0"/>
                <a:sym typeface="Arial"/>
              </a:rPr>
              <a:t>Mrs Shotter</a:t>
            </a:r>
          </a:p>
          <a:p>
            <a:pPr marL="0" marR="0" lvl="0" indent="0" algn="ctr" rtl="0">
              <a:lnSpc>
                <a:spcPct val="100000"/>
              </a:lnSpc>
              <a:spcBef>
                <a:spcPts val="0"/>
              </a:spcBef>
              <a:spcAft>
                <a:spcPts val="0"/>
              </a:spcAft>
              <a:buClr>
                <a:srgbClr val="000000"/>
              </a:buClr>
              <a:buSzPts val="2000"/>
              <a:buFont typeface="Arial"/>
              <a:buNone/>
            </a:pPr>
            <a:r>
              <a:rPr lang="en-GB" sz="2000" dirty="0">
                <a:solidFill>
                  <a:schemeClr val="accent1"/>
                </a:solidFill>
                <a:latin typeface="Quicksand" panose="020B0604020202020204" charset="0"/>
              </a:rPr>
              <a:t>LSA</a:t>
            </a:r>
            <a:endParaRPr sz="2000" b="0" i="0" u="none" strike="noStrike" cap="none" dirty="0">
              <a:solidFill>
                <a:schemeClr val="accent1"/>
              </a:solidFill>
              <a:latin typeface="Quicksand" panose="020B0604020202020204" charset="0"/>
              <a:sym typeface="Arial"/>
            </a:endParaRPr>
          </a:p>
        </p:txBody>
      </p:sp>
      <p:sp>
        <p:nvSpPr>
          <p:cNvPr id="158" name="Google Shape;158;p3">
            <a:extLst>
              <a:ext uri="{FF2B5EF4-FFF2-40B4-BE49-F238E27FC236}">
                <a16:creationId xmlns:a16="http://schemas.microsoft.com/office/drawing/2014/main" id="{2BBDD0AC-95C0-E9DB-7665-B337F7A98302}"/>
              </a:ext>
            </a:extLst>
          </p:cNvPr>
          <p:cNvSpPr txBox="1"/>
          <p:nvPr/>
        </p:nvSpPr>
        <p:spPr>
          <a:xfrm>
            <a:off x="6531432" y="4794143"/>
            <a:ext cx="2193300" cy="70784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chemeClr val="accent1"/>
                </a:solidFill>
                <a:latin typeface="Quicksand" panose="020B0604020202020204" charset="0"/>
                <a:sym typeface="Arial"/>
              </a:rPr>
              <a:t>Miss Crawford</a:t>
            </a:r>
          </a:p>
          <a:p>
            <a:pPr marL="0" marR="0" lvl="0" indent="0" algn="ctr" rtl="0">
              <a:lnSpc>
                <a:spcPct val="100000"/>
              </a:lnSpc>
              <a:spcBef>
                <a:spcPts val="0"/>
              </a:spcBef>
              <a:spcAft>
                <a:spcPts val="0"/>
              </a:spcAft>
              <a:buClr>
                <a:srgbClr val="000000"/>
              </a:buClr>
              <a:buSzPts val="2000"/>
              <a:buFont typeface="Arial"/>
              <a:buNone/>
            </a:pPr>
            <a:r>
              <a:rPr lang="en-GB" sz="2000" dirty="0">
                <a:solidFill>
                  <a:schemeClr val="accent1"/>
                </a:solidFill>
                <a:latin typeface="Quicksand" panose="020B0604020202020204" charset="0"/>
              </a:rPr>
              <a:t>LSA</a:t>
            </a:r>
            <a:endParaRPr sz="2000" b="0" i="0" u="none" strike="noStrike" cap="none" dirty="0">
              <a:solidFill>
                <a:schemeClr val="accent1"/>
              </a:solidFill>
              <a:latin typeface="Quicksand" panose="020B0604020202020204" charset="0"/>
              <a:sym typeface="Arial"/>
            </a:endParaRPr>
          </a:p>
        </p:txBody>
      </p:sp>
    </p:spTree>
    <p:extLst>
      <p:ext uri="{BB962C8B-B14F-4D97-AF65-F5344CB8AC3E}">
        <p14:creationId xmlns:p14="http://schemas.microsoft.com/office/powerpoint/2010/main" val="20382766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6"/>
          <p:cNvSpPr txBox="1">
            <a:spLocks noGrp="1"/>
          </p:cNvSpPr>
          <p:nvPr>
            <p:ph type="title"/>
          </p:nvPr>
        </p:nvSpPr>
        <p:spPr>
          <a:xfrm>
            <a:off x="3944396" y="318575"/>
            <a:ext cx="3876000" cy="8043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b="1">
                <a:latin typeface="Quicksand"/>
                <a:ea typeface="Quicksand"/>
                <a:cs typeface="Quicksand"/>
                <a:sym typeface="Quicksand"/>
              </a:rPr>
              <a:t>Our Timetable:</a:t>
            </a:r>
            <a:endParaRPr b="1">
              <a:latin typeface="Quicksand"/>
              <a:ea typeface="Quicksand"/>
              <a:cs typeface="Quicksand"/>
              <a:sym typeface="Quicksand"/>
            </a:endParaRPr>
          </a:p>
        </p:txBody>
      </p:sp>
      <p:pic>
        <p:nvPicPr>
          <p:cNvPr id="177" name="Google Shape;177;p6"/>
          <p:cNvPicPr preferRelativeResize="0"/>
          <p:nvPr/>
        </p:nvPicPr>
        <p:blipFill rotWithShape="1">
          <a:blip r:embed="rId3">
            <a:alphaModFix/>
          </a:blip>
          <a:srcRect/>
          <a:stretch/>
        </p:blipFill>
        <p:spPr>
          <a:xfrm>
            <a:off x="475050" y="5840175"/>
            <a:ext cx="780822" cy="678975"/>
          </a:xfrm>
          <a:prstGeom prst="rect">
            <a:avLst/>
          </a:prstGeom>
          <a:noFill/>
          <a:ln>
            <a:noFill/>
          </a:ln>
        </p:spPr>
      </p:pic>
      <p:pic>
        <p:nvPicPr>
          <p:cNvPr id="5" name="Picture 4">
            <a:extLst>
              <a:ext uri="{FF2B5EF4-FFF2-40B4-BE49-F238E27FC236}">
                <a16:creationId xmlns:a16="http://schemas.microsoft.com/office/drawing/2014/main" id="{A4AF2D13-2FCE-43A7-AC54-C35636CB16CA}"/>
              </a:ext>
            </a:extLst>
          </p:cNvPr>
          <p:cNvPicPr>
            <a:picLocks noChangeAspect="1"/>
          </p:cNvPicPr>
          <p:nvPr/>
        </p:nvPicPr>
        <p:blipFill>
          <a:blip r:embed="rId4"/>
          <a:stretch>
            <a:fillRect/>
          </a:stretch>
        </p:blipFill>
        <p:spPr>
          <a:xfrm>
            <a:off x="1393371" y="1006690"/>
            <a:ext cx="9633857" cy="567544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7"/>
          <p:cNvSpPr txBox="1">
            <a:spLocks noGrp="1"/>
          </p:cNvSpPr>
          <p:nvPr>
            <p:ph type="title"/>
          </p:nvPr>
        </p:nvSpPr>
        <p:spPr>
          <a:xfrm>
            <a:off x="3381505" y="175883"/>
            <a:ext cx="4715700" cy="771300"/>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SzPts val="1800"/>
              <a:buNone/>
            </a:pPr>
            <a:r>
              <a:rPr lang="en-GB"/>
              <a:t>Curriculum overview:</a:t>
            </a:r>
            <a:endParaRPr/>
          </a:p>
        </p:txBody>
      </p:sp>
      <p:pic>
        <p:nvPicPr>
          <p:cNvPr id="184" name="Google Shape;184;p7"/>
          <p:cNvPicPr preferRelativeResize="0"/>
          <p:nvPr/>
        </p:nvPicPr>
        <p:blipFill rotWithShape="1">
          <a:blip r:embed="rId3">
            <a:alphaModFix/>
          </a:blip>
          <a:srcRect/>
          <a:stretch/>
        </p:blipFill>
        <p:spPr>
          <a:xfrm>
            <a:off x="475050" y="5840175"/>
            <a:ext cx="780822" cy="678975"/>
          </a:xfrm>
          <a:prstGeom prst="rect">
            <a:avLst/>
          </a:prstGeom>
          <a:noFill/>
          <a:ln>
            <a:noFill/>
          </a:ln>
        </p:spPr>
      </p:pic>
      <p:pic>
        <p:nvPicPr>
          <p:cNvPr id="185" name="Google Shape;185;p7"/>
          <p:cNvPicPr preferRelativeResize="0"/>
          <p:nvPr/>
        </p:nvPicPr>
        <p:blipFill>
          <a:blip r:embed="rId4">
            <a:alphaModFix/>
          </a:blip>
          <a:stretch>
            <a:fillRect/>
          </a:stretch>
        </p:blipFill>
        <p:spPr>
          <a:xfrm>
            <a:off x="1408275" y="1099575"/>
            <a:ext cx="9712825" cy="48905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txBox="1">
            <a:spLocks noGrp="1"/>
          </p:cNvSpPr>
          <p:nvPr>
            <p:ph type="title"/>
          </p:nvPr>
        </p:nvSpPr>
        <p:spPr>
          <a:xfrm>
            <a:off x="4128698" y="381294"/>
            <a:ext cx="4298400" cy="1320900"/>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accent1"/>
              </a:buClr>
              <a:buSzPts val="3600"/>
              <a:buFont typeface="Trebuchet MS"/>
              <a:buNone/>
            </a:pPr>
            <a:r>
              <a:rPr lang="en-GB" b="1">
                <a:latin typeface="Quicksand"/>
                <a:ea typeface="Quicksand"/>
                <a:cs typeface="Quicksand"/>
                <a:sym typeface="Quicksand"/>
              </a:rPr>
              <a:t>Equipment List:</a:t>
            </a:r>
            <a:endParaRPr b="1">
              <a:latin typeface="Quicksand"/>
              <a:ea typeface="Quicksand"/>
              <a:cs typeface="Quicksand"/>
              <a:sym typeface="Quicksand"/>
            </a:endParaRPr>
          </a:p>
        </p:txBody>
      </p:sp>
      <p:pic>
        <p:nvPicPr>
          <p:cNvPr id="192" name="Google Shape;192;p8"/>
          <p:cNvPicPr preferRelativeResize="0"/>
          <p:nvPr/>
        </p:nvPicPr>
        <p:blipFill rotWithShape="1">
          <a:blip r:embed="rId3">
            <a:alphaModFix/>
          </a:blip>
          <a:srcRect/>
          <a:stretch/>
        </p:blipFill>
        <p:spPr>
          <a:xfrm>
            <a:off x="475050" y="5840175"/>
            <a:ext cx="780822" cy="678975"/>
          </a:xfrm>
          <a:prstGeom prst="rect">
            <a:avLst/>
          </a:prstGeom>
          <a:noFill/>
          <a:ln>
            <a:noFill/>
          </a:ln>
        </p:spPr>
      </p:pic>
      <p:sp>
        <p:nvSpPr>
          <p:cNvPr id="193" name="Google Shape;193;p8"/>
          <p:cNvSpPr txBox="1"/>
          <p:nvPr/>
        </p:nvSpPr>
        <p:spPr>
          <a:xfrm>
            <a:off x="5831760" y="1887869"/>
            <a:ext cx="4935000" cy="3786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0070C0"/>
                </a:solidFill>
                <a:latin typeface="Quicksand"/>
                <a:ea typeface="Quicksand"/>
                <a:cs typeface="Quicksand"/>
                <a:sym typeface="Quicksand"/>
              </a:rPr>
              <a:t>In Year 5 and 6, our expectations are that the pupils bring in their equipment every day. This includes the items of stationery opposite, as well as their reading books and any PE wear they may need.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rgbClr val="0070C0"/>
              </a:solidFill>
              <a:latin typeface="Quicksand"/>
              <a:ea typeface="Quicksand"/>
              <a:cs typeface="Quicksand"/>
              <a:sym typeface="Quicksand"/>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0070C0"/>
                </a:solidFill>
                <a:latin typeface="Quicksand"/>
                <a:ea typeface="Quicksand"/>
                <a:cs typeface="Quicksand"/>
                <a:sym typeface="Quicksand"/>
              </a:rPr>
              <a:t>House points are awarded for correct equipment each week! ☺</a:t>
            </a:r>
            <a:endParaRPr sz="2400" b="0" i="0" u="none" strike="noStrike" cap="none" dirty="0">
              <a:solidFill>
                <a:srgbClr val="0070C0"/>
              </a:solidFill>
              <a:latin typeface="Quicksand"/>
              <a:ea typeface="Quicksand"/>
              <a:cs typeface="Quicksand"/>
              <a:sym typeface="Quicksand"/>
            </a:endParaRPr>
          </a:p>
        </p:txBody>
      </p:sp>
      <p:pic>
        <p:nvPicPr>
          <p:cNvPr id="194" name="Google Shape;194;p8"/>
          <p:cNvPicPr preferRelativeResize="0"/>
          <p:nvPr/>
        </p:nvPicPr>
        <p:blipFill>
          <a:blip r:embed="rId4">
            <a:alphaModFix/>
          </a:blip>
          <a:stretch>
            <a:fillRect/>
          </a:stretch>
        </p:blipFill>
        <p:spPr>
          <a:xfrm>
            <a:off x="1255875" y="1545438"/>
            <a:ext cx="3989400" cy="44714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9"/>
          <p:cNvSpPr txBox="1">
            <a:spLocks noGrp="1"/>
          </p:cNvSpPr>
          <p:nvPr>
            <p:ph type="title"/>
          </p:nvPr>
        </p:nvSpPr>
        <p:spPr>
          <a:xfrm>
            <a:off x="2983289" y="421900"/>
            <a:ext cx="5572882" cy="1320900"/>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accent1"/>
              </a:buClr>
              <a:buSzPts val="3600"/>
              <a:buFont typeface="Trebuchet MS"/>
              <a:buNone/>
            </a:pPr>
            <a:r>
              <a:rPr lang="en-GB" b="1">
                <a:latin typeface="Quicksand"/>
                <a:ea typeface="Quicksand"/>
                <a:cs typeface="Quicksand"/>
                <a:sym typeface="Quicksand"/>
              </a:rPr>
              <a:t>Our Class Promise:</a:t>
            </a:r>
            <a:endParaRPr b="1">
              <a:latin typeface="Quicksand"/>
              <a:ea typeface="Quicksand"/>
              <a:cs typeface="Quicksand"/>
              <a:sym typeface="Quicksand"/>
            </a:endParaRPr>
          </a:p>
        </p:txBody>
      </p:sp>
      <p:pic>
        <p:nvPicPr>
          <p:cNvPr id="201" name="Google Shape;201;p9"/>
          <p:cNvPicPr preferRelativeResize="0"/>
          <p:nvPr/>
        </p:nvPicPr>
        <p:blipFill rotWithShape="1">
          <a:blip r:embed="rId3">
            <a:alphaModFix/>
          </a:blip>
          <a:srcRect/>
          <a:stretch/>
        </p:blipFill>
        <p:spPr>
          <a:xfrm>
            <a:off x="475050" y="5840175"/>
            <a:ext cx="780822" cy="678975"/>
          </a:xfrm>
          <a:prstGeom prst="rect">
            <a:avLst/>
          </a:prstGeom>
          <a:noFill/>
          <a:ln>
            <a:noFill/>
          </a:ln>
        </p:spPr>
      </p:pic>
      <p:pic>
        <p:nvPicPr>
          <p:cNvPr id="202" name="Google Shape;202;p9"/>
          <p:cNvPicPr preferRelativeResize="0"/>
          <p:nvPr/>
        </p:nvPicPr>
        <p:blipFill rotWithShape="1">
          <a:blip r:embed="rId4">
            <a:alphaModFix/>
          </a:blip>
          <a:srcRect/>
          <a:stretch/>
        </p:blipFill>
        <p:spPr>
          <a:xfrm>
            <a:off x="6249339" y="1203649"/>
            <a:ext cx="4034249" cy="4926562"/>
          </a:xfrm>
          <a:prstGeom prst="rect">
            <a:avLst/>
          </a:prstGeom>
          <a:noFill/>
          <a:ln>
            <a:noFill/>
          </a:ln>
        </p:spPr>
      </p:pic>
      <p:sp>
        <p:nvSpPr>
          <p:cNvPr id="203" name="Google Shape;203;p9"/>
          <p:cNvSpPr txBox="1"/>
          <p:nvPr/>
        </p:nvSpPr>
        <p:spPr>
          <a:xfrm>
            <a:off x="1255872" y="1490008"/>
            <a:ext cx="4268694" cy="19389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0070C0"/>
                </a:solidFill>
                <a:latin typeface="Quicksand"/>
                <a:ea typeface="Quicksand"/>
                <a:cs typeface="Quicksand"/>
                <a:sym typeface="Quicksand"/>
              </a:rPr>
              <a:t>In </a:t>
            </a:r>
            <a:r>
              <a:rPr lang="en-GB" sz="2400" dirty="0">
                <a:solidFill>
                  <a:srgbClr val="0070C0"/>
                </a:solidFill>
                <a:latin typeface="Quicksand"/>
                <a:ea typeface="Quicksand"/>
                <a:cs typeface="Quicksand"/>
                <a:sym typeface="Quicksand"/>
              </a:rPr>
              <a:t>Stingray</a:t>
            </a:r>
            <a:r>
              <a:rPr lang="en-GB" sz="2400" b="0" i="0" u="none" strike="noStrike" cap="none" dirty="0">
                <a:solidFill>
                  <a:srgbClr val="0070C0"/>
                </a:solidFill>
                <a:latin typeface="Quicksand"/>
                <a:ea typeface="Quicksand"/>
                <a:cs typeface="Quicksand"/>
                <a:sym typeface="Quicksand"/>
              </a:rPr>
              <a:t> Class, we promise to be G.R.E.A.T and live by our school, and class rules. This means trying our best and respect each other.</a:t>
            </a:r>
            <a:endParaRPr sz="1400" b="0" i="0" u="none" strike="noStrike" cap="none" dirty="0">
              <a:solidFill>
                <a:srgbClr val="000000"/>
              </a:solidFill>
              <a:latin typeface="Arial"/>
              <a:ea typeface="Arial"/>
              <a:cs typeface="Arial"/>
              <a:sym typeface="Arial"/>
            </a:endParaRPr>
          </a:p>
        </p:txBody>
      </p:sp>
      <p:pic>
        <p:nvPicPr>
          <p:cNvPr id="204" name="Google Shape;204;p9"/>
          <p:cNvPicPr preferRelativeResize="0"/>
          <p:nvPr/>
        </p:nvPicPr>
        <p:blipFill rotWithShape="1">
          <a:blip r:embed="rId5">
            <a:alphaModFix/>
          </a:blip>
          <a:srcRect/>
          <a:stretch/>
        </p:blipFill>
        <p:spPr>
          <a:xfrm>
            <a:off x="267427" y="3666930"/>
            <a:ext cx="5981912" cy="122889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10"/>
          <p:cNvSpPr txBox="1">
            <a:spLocks noGrp="1"/>
          </p:cNvSpPr>
          <p:nvPr>
            <p:ph type="title"/>
          </p:nvPr>
        </p:nvSpPr>
        <p:spPr>
          <a:xfrm>
            <a:off x="2348808" y="459987"/>
            <a:ext cx="6692556" cy="1320900"/>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accent1"/>
              </a:buClr>
              <a:buSzPts val="3600"/>
              <a:buFont typeface="Trebuchet MS"/>
              <a:buNone/>
            </a:pPr>
            <a:r>
              <a:rPr lang="en-GB" b="1">
                <a:latin typeface="Quicksand"/>
                <a:ea typeface="Quicksand"/>
                <a:cs typeface="Quicksand"/>
                <a:sym typeface="Quicksand"/>
              </a:rPr>
              <a:t>Home Announcements:</a:t>
            </a:r>
            <a:endParaRPr b="1">
              <a:latin typeface="Quicksand"/>
              <a:ea typeface="Quicksand"/>
              <a:cs typeface="Quicksand"/>
              <a:sym typeface="Quicksand"/>
            </a:endParaRPr>
          </a:p>
        </p:txBody>
      </p:sp>
      <p:pic>
        <p:nvPicPr>
          <p:cNvPr id="211" name="Google Shape;211;p10"/>
          <p:cNvPicPr preferRelativeResize="0"/>
          <p:nvPr/>
        </p:nvPicPr>
        <p:blipFill rotWithShape="1">
          <a:blip r:embed="rId3">
            <a:alphaModFix/>
          </a:blip>
          <a:srcRect/>
          <a:stretch/>
        </p:blipFill>
        <p:spPr>
          <a:xfrm>
            <a:off x="475050" y="5840175"/>
            <a:ext cx="780822" cy="678975"/>
          </a:xfrm>
          <a:prstGeom prst="rect">
            <a:avLst/>
          </a:prstGeom>
          <a:noFill/>
          <a:ln>
            <a:noFill/>
          </a:ln>
        </p:spPr>
      </p:pic>
      <p:sp>
        <p:nvSpPr>
          <p:cNvPr id="212" name="Google Shape;212;p10"/>
          <p:cNvSpPr/>
          <p:nvPr/>
        </p:nvSpPr>
        <p:spPr>
          <a:xfrm>
            <a:off x="964692" y="1315860"/>
            <a:ext cx="10262615" cy="532453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dirty="0">
                <a:solidFill>
                  <a:srgbClr val="0070C0"/>
                </a:solidFill>
                <a:latin typeface="Quicksand"/>
                <a:ea typeface="Quicksand"/>
                <a:cs typeface="Quicksand"/>
                <a:sym typeface="Quicksand"/>
              </a:rPr>
              <a:t>Stingray</a:t>
            </a:r>
            <a:r>
              <a:rPr lang="en-GB" sz="2400" b="0" i="0" u="none" strike="noStrike" cap="none" dirty="0">
                <a:solidFill>
                  <a:srgbClr val="0070C0"/>
                </a:solidFill>
                <a:latin typeface="Quicksand"/>
                <a:ea typeface="Quicksand"/>
                <a:cs typeface="Quicksand"/>
                <a:sym typeface="Quicksand"/>
              </a:rPr>
              <a:t> Class PE: </a:t>
            </a:r>
            <a:r>
              <a:rPr lang="en-GB" sz="2400" dirty="0">
                <a:solidFill>
                  <a:srgbClr val="0070C0"/>
                </a:solidFill>
                <a:latin typeface="Quicksand"/>
                <a:ea typeface="Quicksand"/>
                <a:cs typeface="Quicksand"/>
                <a:sym typeface="Quicksand"/>
              </a:rPr>
              <a:t>Monday</a:t>
            </a:r>
            <a:r>
              <a:rPr lang="en-GB" sz="2400" b="0" i="0" u="none" strike="noStrike" cap="none" dirty="0">
                <a:solidFill>
                  <a:srgbClr val="0070C0"/>
                </a:solidFill>
                <a:latin typeface="Quicksand"/>
                <a:ea typeface="Quicksand"/>
                <a:cs typeface="Quicksand"/>
                <a:sym typeface="Quicksand"/>
              </a:rPr>
              <a:t> and </a:t>
            </a:r>
            <a:r>
              <a:rPr lang="en-GB" sz="2400" dirty="0">
                <a:solidFill>
                  <a:srgbClr val="0070C0"/>
                </a:solidFill>
                <a:latin typeface="Quicksand"/>
                <a:ea typeface="Quicksand"/>
                <a:cs typeface="Quicksand"/>
                <a:sym typeface="Quicksand"/>
              </a:rPr>
              <a:t>Friday</a:t>
            </a:r>
            <a:r>
              <a:rPr lang="en-GB" sz="2400" b="0" i="0" u="none" strike="noStrike" cap="none" dirty="0">
                <a:solidFill>
                  <a:srgbClr val="0070C0"/>
                </a:solidFill>
                <a:latin typeface="Quicksand"/>
                <a:ea typeface="Quicksand"/>
                <a:cs typeface="Quicksand"/>
                <a:sym typeface="Quicksand"/>
              </a:rPr>
              <a:t> </a:t>
            </a:r>
            <a:endParaRPr sz="2400" b="0" i="0" u="none" strike="noStrike" cap="none" dirty="0">
              <a:solidFill>
                <a:srgbClr val="0070C0"/>
              </a:solidFill>
              <a:latin typeface="Quicksand"/>
              <a:ea typeface="Quicksand"/>
              <a:cs typeface="Quicksand"/>
              <a:sym typeface="Quicksand"/>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rgbClr val="0070C0"/>
              </a:solidFill>
              <a:latin typeface="Quicksand"/>
              <a:ea typeface="Quicksand"/>
              <a:cs typeface="Quicksand"/>
              <a:sym typeface="Quicksand"/>
            </a:endParaRPr>
          </a:p>
          <a:p>
            <a:pPr marL="0" marR="0" lvl="0" indent="0" algn="l" rtl="0">
              <a:lnSpc>
                <a:spcPct val="100000"/>
              </a:lnSpc>
              <a:spcBef>
                <a:spcPts val="0"/>
              </a:spcBef>
              <a:spcAft>
                <a:spcPts val="0"/>
              </a:spcAft>
              <a:buClr>
                <a:srgbClr val="000000"/>
              </a:buClr>
              <a:buSzPts val="2400"/>
              <a:buFont typeface="Arial"/>
              <a:buNone/>
            </a:pPr>
            <a:r>
              <a:rPr lang="en-GB" sz="2400" b="0" i="0" u="sng" strike="noStrike" cap="none" dirty="0">
                <a:solidFill>
                  <a:srgbClr val="0070C0"/>
                </a:solidFill>
                <a:latin typeface="Quicksand"/>
                <a:ea typeface="Quicksand"/>
                <a:cs typeface="Quicksand"/>
                <a:sym typeface="Quicksand"/>
              </a:rPr>
              <a:t>Reminders:</a:t>
            </a:r>
          </a:p>
          <a:p>
            <a:pPr marL="0" marR="0" lvl="0" indent="0" algn="l" rtl="0">
              <a:lnSpc>
                <a:spcPct val="100000"/>
              </a:lnSpc>
              <a:spcBef>
                <a:spcPts val="0"/>
              </a:spcBef>
              <a:spcAft>
                <a:spcPts val="0"/>
              </a:spcAft>
              <a:buClr>
                <a:srgbClr val="000000"/>
              </a:buClr>
              <a:buSzPts val="2400"/>
              <a:buFont typeface="Arial"/>
              <a:buNone/>
            </a:pPr>
            <a:r>
              <a:rPr lang="en-GB" sz="2400" b="0" i="0" strike="noStrike" cap="none" dirty="0">
                <a:solidFill>
                  <a:srgbClr val="0070C0"/>
                </a:solidFill>
                <a:latin typeface="Quicksand"/>
                <a:ea typeface="Arial"/>
                <a:cs typeface="Arial"/>
                <a:sym typeface="Quicksand"/>
              </a:rPr>
              <a:t>-Library books are changed on Fridays</a:t>
            </a:r>
            <a:endParaRPr sz="1400" b="0" i="0"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0070C0"/>
                </a:solidFill>
                <a:latin typeface="Quicksand"/>
                <a:ea typeface="Quicksand"/>
                <a:cs typeface="Quicksand"/>
                <a:sym typeface="Quicksand"/>
              </a:rPr>
              <a:t>-Reading books must be brought into school every day</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0070C0"/>
                </a:solidFill>
                <a:latin typeface="Quicksand"/>
                <a:ea typeface="Quicksand"/>
                <a:cs typeface="Quicksand"/>
                <a:sym typeface="Quicksand"/>
              </a:rPr>
              <a:t>-English and maths homework is set at the end of the week (Friday) and is due the following Wednesday</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0070C0"/>
                </a:solidFill>
                <a:latin typeface="Quicksand"/>
                <a:ea typeface="Quicksand"/>
                <a:cs typeface="Quicksand"/>
                <a:sym typeface="Quicksand"/>
              </a:rPr>
              <a:t>-Spelling test day: Friday (this is set on Mondays)</a:t>
            </a:r>
          </a:p>
          <a:p>
            <a:pPr marL="0" marR="0" lvl="0" indent="0" algn="l" rtl="0">
              <a:lnSpc>
                <a:spcPct val="100000"/>
              </a:lnSpc>
              <a:spcBef>
                <a:spcPts val="0"/>
              </a:spcBef>
              <a:spcAft>
                <a:spcPts val="0"/>
              </a:spcAft>
              <a:buClr>
                <a:srgbClr val="000000"/>
              </a:buClr>
              <a:buSzPts val="2400"/>
              <a:buFont typeface="Arial"/>
              <a:buNone/>
            </a:pPr>
            <a:r>
              <a:rPr lang="en-GB" sz="2400" dirty="0">
                <a:solidFill>
                  <a:srgbClr val="0070C0"/>
                </a:solidFill>
                <a:latin typeface="Quicksand"/>
                <a:sym typeface="Quicksand"/>
              </a:rPr>
              <a:t>-TTRS can be accessed from home, and the expectation is that children should go on for 20 minutes a week.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endParaRPr sz="2000" b="0" i="0" u="none" strike="noStrike" cap="none" dirty="0">
              <a:solidFill>
                <a:srgbClr val="0070C0"/>
              </a:solidFill>
              <a:latin typeface="Quicksand"/>
              <a:ea typeface="Quicksand"/>
              <a:cs typeface="Quicksand"/>
              <a:sym typeface="Quicksand"/>
            </a:endParaRPr>
          </a:p>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rgbClr val="0070C0"/>
                </a:solidFill>
                <a:latin typeface="Quicksand"/>
                <a:ea typeface="Quicksand"/>
                <a:cs typeface="Quicksand"/>
                <a:sym typeface="Quicksand"/>
              </a:rPr>
              <a:t>*Each child has been given a BEST email address, which they can use to login Google Classroom. This is where our </a:t>
            </a:r>
            <a:r>
              <a:rPr lang="en-GB" sz="2000" dirty="0">
                <a:solidFill>
                  <a:srgbClr val="0070C0"/>
                </a:solidFill>
                <a:latin typeface="Quicksand"/>
                <a:ea typeface="Quicksand"/>
                <a:cs typeface="Quicksand"/>
                <a:sym typeface="Quicksand"/>
              </a:rPr>
              <a:t>students</a:t>
            </a:r>
            <a:r>
              <a:rPr lang="en-GB" sz="2000" b="0" i="0" u="none" strike="noStrike" cap="none" dirty="0">
                <a:solidFill>
                  <a:srgbClr val="0070C0"/>
                </a:solidFill>
                <a:latin typeface="Quicksand"/>
                <a:ea typeface="Quicksand"/>
                <a:cs typeface="Quicksand"/>
                <a:sym typeface="Quicksand"/>
              </a:rPr>
              <a:t> will continue their educational journey throughout the year. </a:t>
            </a:r>
            <a:r>
              <a:rPr lang="en-GB" sz="2400" b="0" i="0" u="none" strike="noStrike" cap="none" dirty="0">
                <a:solidFill>
                  <a:srgbClr val="0070C0"/>
                </a:solidFill>
                <a:latin typeface="Quicksand"/>
                <a:ea typeface="Quicksand"/>
                <a:cs typeface="Quicksand"/>
                <a:sym typeface="Quicksand"/>
              </a:rPr>
              <a:t> </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1"/>
          <p:cNvSpPr txBox="1">
            <a:spLocks noGrp="1"/>
          </p:cNvSpPr>
          <p:nvPr>
            <p:ph type="title"/>
          </p:nvPr>
        </p:nvSpPr>
        <p:spPr>
          <a:xfrm>
            <a:off x="771934" y="357350"/>
            <a:ext cx="8596800" cy="1320900"/>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accent1"/>
              </a:buClr>
              <a:buSzPts val="3600"/>
              <a:buFont typeface="Trebuchet MS"/>
              <a:buNone/>
            </a:pPr>
            <a:r>
              <a:rPr lang="en-GB" b="1">
                <a:latin typeface="Quicksand"/>
                <a:ea typeface="Quicksand"/>
                <a:cs typeface="Quicksand"/>
                <a:sym typeface="Quicksand"/>
              </a:rPr>
              <a:t>Parent Links:</a:t>
            </a:r>
            <a:endParaRPr b="1">
              <a:latin typeface="Quicksand"/>
              <a:ea typeface="Quicksand"/>
              <a:cs typeface="Quicksand"/>
              <a:sym typeface="Quicksand"/>
            </a:endParaRPr>
          </a:p>
        </p:txBody>
      </p:sp>
      <p:pic>
        <p:nvPicPr>
          <p:cNvPr id="219" name="Google Shape;219;p11"/>
          <p:cNvPicPr preferRelativeResize="0"/>
          <p:nvPr/>
        </p:nvPicPr>
        <p:blipFill rotWithShape="1">
          <a:blip r:embed="rId3">
            <a:alphaModFix/>
          </a:blip>
          <a:srcRect/>
          <a:stretch/>
        </p:blipFill>
        <p:spPr>
          <a:xfrm>
            <a:off x="475050" y="5840175"/>
            <a:ext cx="780822" cy="678975"/>
          </a:xfrm>
          <a:prstGeom prst="rect">
            <a:avLst/>
          </a:prstGeom>
          <a:noFill/>
          <a:ln>
            <a:noFill/>
          </a:ln>
        </p:spPr>
      </p:pic>
      <p:sp>
        <p:nvSpPr>
          <p:cNvPr id="220" name="Google Shape;220;p11"/>
          <p:cNvSpPr txBox="1"/>
          <p:nvPr/>
        </p:nvSpPr>
        <p:spPr>
          <a:xfrm>
            <a:off x="958988" y="1678250"/>
            <a:ext cx="4365000" cy="5356500"/>
          </a:xfrm>
          <a:prstGeom prst="rect">
            <a:avLst/>
          </a:prstGeom>
          <a:noFill/>
          <a:ln>
            <a:noFill/>
          </a:ln>
        </p:spPr>
        <p:txBody>
          <a:bodyPr spcFirstLastPara="1" wrap="square" lIns="91425" tIns="91425" rIns="91425" bIns="91425" anchor="t" anchorCtr="0">
            <a:spAutoFit/>
          </a:bodyPr>
          <a:lstStyle/>
          <a:p>
            <a:pPr marL="7620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70C0"/>
                </a:solidFill>
                <a:latin typeface="Quicksand"/>
                <a:ea typeface="Quicksand"/>
                <a:cs typeface="Quicksand"/>
                <a:sym typeface="Quicksand"/>
              </a:rPr>
              <a:t>English:</a:t>
            </a:r>
            <a:endParaRPr sz="1400" b="0" i="0" u="none" strike="noStrike" cap="none">
              <a:solidFill>
                <a:srgbClr val="000000"/>
              </a:solidFill>
              <a:latin typeface="Arial"/>
              <a:ea typeface="Arial"/>
              <a:cs typeface="Arial"/>
              <a:sym typeface="Arial"/>
            </a:endParaRPr>
          </a:p>
          <a:p>
            <a:pPr marL="457200" marR="0" lvl="0" indent="-381000" algn="l" rtl="0">
              <a:lnSpc>
                <a:spcPct val="100000"/>
              </a:lnSpc>
              <a:spcBef>
                <a:spcPts val="0"/>
              </a:spcBef>
              <a:spcAft>
                <a:spcPts val="0"/>
              </a:spcAft>
              <a:buClr>
                <a:srgbClr val="0070C0"/>
              </a:buClr>
              <a:buSzPts val="2400"/>
              <a:buFont typeface="Quicksand"/>
              <a:buChar char="●"/>
            </a:pPr>
            <a:r>
              <a:rPr lang="en-GB" sz="2000" b="0" i="0" u="none" strike="noStrike" cap="none">
                <a:solidFill>
                  <a:srgbClr val="0070C0"/>
                </a:solidFill>
                <a:latin typeface="Quicksand"/>
                <a:ea typeface="Quicksand"/>
                <a:cs typeface="Quicksand"/>
                <a:sym typeface="Quicksand"/>
              </a:rPr>
              <a:t>Pobble 365</a:t>
            </a:r>
            <a:endParaRPr sz="2000" b="0" i="0" u="none" strike="noStrike" cap="none">
              <a:solidFill>
                <a:srgbClr val="0070C0"/>
              </a:solidFill>
              <a:latin typeface="Quicksand"/>
              <a:ea typeface="Quicksand"/>
              <a:cs typeface="Quicksand"/>
              <a:sym typeface="Quicksand"/>
            </a:endParaRPr>
          </a:p>
          <a:p>
            <a:pPr marL="0" marR="0" lvl="0" indent="0" algn="l" rtl="0">
              <a:lnSpc>
                <a:spcPct val="100000"/>
              </a:lnSpc>
              <a:spcBef>
                <a:spcPts val="0"/>
              </a:spcBef>
              <a:spcAft>
                <a:spcPts val="0"/>
              </a:spcAft>
              <a:buClr>
                <a:srgbClr val="000000"/>
              </a:buClr>
              <a:buSzPts val="2000"/>
              <a:buFont typeface="Arial"/>
              <a:buNone/>
            </a:pPr>
            <a:r>
              <a:rPr lang="en-GB" sz="2000" b="0" i="0" u="sng" strike="noStrike" cap="none">
                <a:solidFill>
                  <a:srgbClr val="0070C0"/>
                </a:solidFill>
                <a:latin typeface="Quicksand"/>
                <a:ea typeface="Quicksand"/>
                <a:cs typeface="Quicksand"/>
                <a:sym typeface="Quicksand"/>
                <a:hlinkClick r:id="rId4">
                  <a:extLst>
                    <a:ext uri="{A12FA001-AC4F-418D-AE19-62706E023703}">
                      <ahyp:hlinkClr xmlns:ahyp="http://schemas.microsoft.com/office/drawing/2018/hyperlinkcolor" val="tx"/>
                    </a:ext>
                  </a:extLst>
                </a:hlinkClick>
              </a:rPr>
              <a:t>https://pobble.com/</a:t>
            </a:r>
            <a:endParaRPr sz="2000" b="0" i="0" u="none" strike="noStrike" cap="none">
              <a:solidFill>
                <a:srgbClr val="0070C0"/>
              </a:solidFill>
              <a:latin typeface="Quicksand"/>
              <a:ea typeface="Quicksand"/>
              <a:cs typeface="Quicksand"/>
              <a:sym typeface="Quicksand"/>
            </a:endParaRPr>
          </a:p>
          <a:p>
            <a:pPr marL="457200" marR="0" lvl="0" indent="-355600" algn="l" rtl="0">
              <a:lnSpc>
                <a:spcPct val="100000"/>
              </a:lnSpc>
              <a:spcBef>
                <a:spcPts val="0"/>
              </a:spcBef>
              <a:spcAft>
                <a:spcPts val="0"/>
              </a:spcAft>
              <a:buClr>
                <a:srgbClr val="0070C0"/>
              </a:buClr>
              <a:buSzPts val="2000"/>
              <a:buFont typeface="Quicksand"/>
              <a:buChar char="●"/>
            </a:pPr>
            <a:r>
              <a:rPr lang="en-GB" sz="2000" b="0" i="0" u="none" strike="noStrike" cap="none">
                <a:solidFill>
                  <a:srgbClr val="0070C0"/>
                </a:solidFill>
                <a:latin typeface="Quicksand"/>
                <a:ea typeface="Quicksand"/>
                <a:cs typeface="Quicksand"/>
                <a:sym typeface="Quicksand"/>
              </a:rPr>
              <a:t>Once upon a picture</a:t>
            </a: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1"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70C0"/>
                </a:solidFill>
                <a:latin typeface="Quicksand"/>
                <a:ea typeface="Quicksand"/>
                <a:cs typeface="Quicksand"/>
                <a:sym typeface="Quicksand"/>
              </a:rPr>
              <a:t>Maths</a:t>
            </a:r>
            <a:r>
              <a:rPr lang="en-GB" sz="2000" b="0" i="0" u="none" strike="noStrike" cap="none">
                <a:solidFill>
                  <a:srgbClr val="0070C0"/>
                </a:solidFill>
                <a:latin typeface="Quicksand"/>
                <a:ea typeface="Quicksand"/>
                <a:cs typeface="Quicksand"/>
                <a:sym typeface="Quicksand"/>
              </a:rPr>
              <a:t>:</a:t>
            </a:r>
            <a:endParaRPr sz="1400" b="0" i="0" u="none" strike="noStrike" cap="none">
              <a:solidFill>
                <a:srgbClr val="000000"/>
              </a:solidFill>
              <a:latin typeface="Arial"/>
              <a:ea typeface="Arial"/>
              <a:cs typeface="Arial"/>
              <a:sym typeface="Arial"/>
            </a:endParaRPr>
          </a:p>
          <a:p>
            <a:pPr marL="457200" marR="0" lvl="0" indent="-381000" algn="l" rtl="0">
              <a:lnSpc>
                <a:spcPct val="100000"/>
              </a:lnSpc>
              <a:spcBef>
                <a:spcPts val="0"/>
              </a:spcBef>
              <a:spcAft>
                <a:spcPts val="0"/>
              </a:spcAft>
              <a:buClr>
                <a:srgbClr val="0070C0"/>
              </a:buClr>
              <a:buSzPts val="2400"/>
              <a:buFont typeface="Quicksand"/>
              <a:buChar char="●"/>
            </a:pPr>
            <a:r>
              <a:rPr lang="en-GB" sz="2000" b="0" i="0" u="none" strike="noStrike" cap="none">
                <a:solidFill>
                  <a:srgbClr val="0070C0"/>
                </a:solidFill>
                <a:latin typeface="Quicksand"/>
                <a:ea typeface="Quicksand"/>
                <a:cs typeface="Quicksand"/>
                <a:sym typeface="Quicksand"/>
              </a:rPr>
              <a:t>TTRS</a:t>
            </a:r>
            <a:endParaRPr sz="1400" b="0" i="0" u="none" strike="noStrike" cap="none">
              <a:solidFill>
                <a:srgbClr val="000000"/>
              </a:solidFill>
              <a:latin typeface="Arial"/>
              <a:ea typeface="Arial"/>
              <a:cs typeface="Arial"/>
              <a:sym typeface="Arial"/>
            </a:endParaRPr>
          </a:p>
          <a:p>
            <a:pPr marL="76200" marR="0" lvl="0" indent="0" algn="l" rtl="0">
              <a:lnSpc>
                <a:spcPct val="100000"/>
              </a:lnSpc>
              <a:spcBef>
                <a:spcPts val="0"/>
              </a:spcBef>
              <a:spcAft>
                <a:spcPts val="0"/>
              </a:spcAft>
              <a:buClr>
                <a:srgbClr val="000000"/>
              </a:buClr>
              <a:buSzPts val="2000"/>
              <a:buFont typeface="Arial"/>
              <a:buNone/>
            </a:pPr>
            <a:r>
              <a:rPr lang="en-GB" sz="2000" b="0" i="0" u="sng" strike="noStrike" cap="none">
                <a:solidFill>
                  <a:srgbClr val="0070C0"/>
                </a:solidFill>
                <a:latin typeface="Quicksand"/>
                <a:ea typeface="Quicksand"/>
                <a:cs typeface="Quicksand"/>
                <a:sym typeface="Quicksand"/>
                <a:hlinkClick r:id="rId5">
                  <a:extLst>
                    <a:ext uri="{A12FA001-AC4F-418D-AE19-62706E023703}">
                      <ahyp:hlinkClr xmlns:ahyp="http://schemas.microsoft.com/office/drawing/2018/hyperlinkcolor" val="tx"/>
                    </a:ext>
                  </a:extLst>
                </a:hlinkClick>
              </a:rPr>
              <a:t>https://ttrockstars.com/</a:t>
            </a:r>
            <a:endParaRPr sz="2000" b="0" i="0" u="none" strike="noStrike" cap="none">
              <a:solidFill>
                <a:srgbClr val="0070C0"/>
              </a:solidFill>
              <a:latin typeface="Quicksand"/>
              <a:ea typeface="Quicksand"/>
              <a:cs typeface="Quicksand"/>
              <a:sym typeface="Quicksand"/>
            </a:endParaRPr>
          </a:p>
          <a:p>
            <a:pPr marL="457200" marR="0" lvl="0" indent="-381000" algn="l" rtl="0">
              <a:lnSpc>
                <a:spcPct val="100000"/>
              </a:lnSpc>
              <a:spcBef>
                <a:spcPts val="0"/>
              </a:spcBef>
              <a:spcAft>
                <a:spcPts val="0"/>
              </a:spcAft>
              <a:buClr>
                <a:srgbClr val="0070C0"/>
              </a:buClr>
              <a:buSzPts val="2400"/>
              <a:buFont typeface="Quicksand"/>
              <a:buChar char="●"/>
            </a:pPr>
            <a:r>
              <a:rPr lang="en-GB" sz="2000" b="0" i="0" u="none" strike="noStrike" cap="none">
                <a:solidFill>
                  <a:srgbClr val="0070C0"/>
                </a:solidFill>
                <a:latin typeface="Quicksand"/>
                <a:ea typeface="Quicksand"/>
                <a:cs typeface="Quicksand"/>
                <a:sym typeface="Quicksand"/>
              </a:rPr>
              <a:t>Maths is Fun</a:t>
            </a:r>
            <a:endParaRPr sz="1400" b="0" i="0" u="none" strike="noStrike" cap="none">
              <a:solidFill>
                <a:srgbClr val="000000"/>
              </a:solidFill>
              <a:latin typeface="Arial"/>
              <a:ea typeface="Arial"/>
              <a:cs typeface="Arial"/>
              <a:sym typeface="Arial"/>
            </a:endParaRPr>
          </a:p>
          <a:p>
            <a:pPr marL="76200" marR="0" lvl="0" indent="0" algn="l" rtl="0">
              <a:lnSpc>
                <a:spcPct val="100000"/>
              </a:lnSpc>
              <a:spcBef>
                <a:spcPts val="0"/>
              </a:spcBef>
              <a:spcAft>
                <a:spcPts val="0"/>
              </a:spcAft>
              <a:buClr>
                <a:srgbClr val="000000"/>
              </a:buClr>
              <a:buSzPts val="2000"/>
              <a:buFont typeface="Arial"/>
              <a:buNone/>
            </a:pPr>
            <a:r>
              <a:rPr lang="en-GB" sz="2000" b="0" i="0" u="sng" strike="noStrike" cap="none">
                <a:solidFill>
                  <a:srgbClr val="0070C0"/>
                </a:solidFill>
                <a:latin typeface="Quicksand"/>
                <a:ea typeface="Quicksand"/>
                <a:cs typeface="Quicksand"/>
                <a:sym typeface="Quicksand"/>
                <a:hlinkClick r:id="rId6">
                  <a:extLst>
                    <a:ext uri="{A12FA001-AC4F-418D-AE19-62706E023703}">
                      <ahyp:hlinkClr xmlns:ahyp="http://schemas.microsoft.com/office/drawing/2018/hyperlinkcolor" val="tx"/>
                    </a:ext>
                  </a:extLst>
                </a:hlinkClick>
              </a:rPr>
              <a:t>https://www.mathsisfun.com/</a:t>
            </a:r>
            <a:endParaRPr sz="2000" b="0" i="0" u="none" strike="noStrike" cap="none">
              <a:solidFill>
                <a:srgbClr val="0070C0"/>
              </a:solidFill>
              <a:latin typeface="Quicksand"/>
              <a:ea typeface="Quicksand"/>
              <a:cs typeface="Quicksand"/>
              <a:sym typeface="Quicksand"/>
            </a:endParaRPr>
          </a:p>
          <a:p>
            <a:pPr marL="457200" marR="0" lvl="0" indent="-381000" algn="l" rtl="0">
              <a:lnSpc>
                <a:spcPct val="100000"/>
              </a:lnSpc>
              <a:spcBef>
                <a:spcPts val="0"/>
              </a:spcBef>
              <a:spcAft>
                <a:spcPts val="0"/>
              </a:spcAft>
              <a:buClr>
                <a:srgbClr val="0070C0"/>
              </a:buClr>
              <a:buSzPts val="2400"/>
              <a:buFont typeface="Quicksand"/>
              <a:buChar char="●"/>
            </a:pPr>
            <a:r>
              <a:rPr lang="en-GB" sz="2000" b="0" i="0" u="none" strike="noStrike" cap="none">
                <a:solidFill>
                  <a:srgbClr val="0070C0"/>
                </a:solidFill>
                <a:latin typeface="Quicksand"/>
                <a:ea typeface="Quicksand"/>
                <a:cs typeface="Quicksand"/>
                <a:sym typeface="Quicksand"/>
              </a:rPr>
              <a:t>Mathsframe</a:t>
            </a: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r>
              <a:rPr lang="en-GB" sz="2000" b="0" i="0" u="sng" strike="noStrike" cap="none">
                <a:solidFill>
                  <a:srgbClr val="0070C0"/>
                </a:solidFill>
                <a:latin typeface="Quicksand"/>
                <a:ea typeface="Quicksand"/>
                <a:cs typeface="Quicksand"/>
                <a:sym typeface="Quicksand"/>
                <a:hlinkClick r:id="rId7">
                  <a:extLst>
                    <a:ext uri="{A12FA001-AC4F-418D-AE19-62706E023703}">
                      <ahyp:hlinkClr xmlns:ahyp="http://schemas.microsoft.com/office/drawing/2018/hyperlinkcolor" val="tx"/>
                    </a:ext>
                  </a:extLst>
                </a:hlinkClick>
              </a:rPr>
              <a:t>https://mathsframe.co.uk/</a:t>
            </a: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Quicksand"/>
              <a:ea typeface="Quicksand"/>
              <a:cs typeface="Quicksand"/>
              <a:sym typeface="Quicksand"/>
            </a:endParaRPr>
          </a:p>
          <a:p>
            <a:pPr marL="0" marR="0" lvl="0" indent="0" algn="l" rtl="0">
              <a:lnSpc>
                <a:spcPct val="100000"/>
              </a:lnSpc>
              <a:spcBef>
                <a:spcPts val="0"/>
              </a:spcBef>
              <a:spcAft>
                <a:spcPts val="0"/>
              </a:spcAft>
              <a:buClr>
                <a:srgbClr val="000000"/>
              </a:buClr>
              <a:buSzPts val="1400"/>
              <a:buFont typeface="Arial"/>
              <a:buNone/>
            </a:pPr>
            <a:endParaRPr sz="2000" b="0" i="0" u="none" strike="noStrike" cap="none">
              <a:solidFill>
                <a:srgbClr val="000000"/>
              </a:solidFill>
              <a:latin typeface="Trebuchet MS"/>
              <a:ea typeface="Trebuchet MS"/>
              <a:cs typeface="Trebuchet MS"/>
              <a:sym typeface="Trebuchet MS"/>
            </a:endParaRPr>
          </a:p>
        </p:txBody>
      </p:sp>
      <p:sp>
        <p:nvSpPr>
          <p:cNvPr id="221" name="Google Shape;221;p11"/>
          <p:cNvSpPr/>
          <p:nvPr/>
        </p:nvSpPr>
        <p:spPr>
          <a:xfrm>
            <a:off x="5324066" y="1678250"/>
            <a:ext cx="4528606" cy="4093428"/>
          </a:xfrm>
          <a:prstGeom prst="rect">
            <a:avLst/>
          </a:prstGeom>
          <a:noFill/>
          <a:ln>
            <a:noFill/>
          </a:ln>
        </p:spPr>
        <p:txBody>
          <a:bodyPr spcFirstLastPara="1" wrap="square" lIns="91425" tIns="45700" rIns="91425" bIns="45700" anchor="t" anchorCtr="0">
            <a:noAutofit/>
          </a:bodyPr>
          <a:lstStyle/>
          <a:p>
            <a:pPr marL="7620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70C0"/>
                </a:solidFill>
                <a:latin typeface="Quicksand"/>
                <a:ea typeface="Quicksand"/>
                <a:cs typeface="Quicksand"/>
                <a:sym typeface="Quicksand"/>
              </a:rPr>
              <a:t>Science:</a:t>
            </a:r>
            <a:endParaRPr sz="1400" b="0" i="0" u="none" strike="noStrike" cap="none">
              <a:solidFill>
                <a:srgbClr val="000000"/>
              </a:solidFill>
              <a:latin typeface="Arial"/>
              <a:ea typeface="Arial"/>
              <a:cs typeface="Arial"/>
              <a:sym typeface="Arial"/>
            </a:endParaRPr>
          </a:p>
          <a:p>
            <a:pPr marL="457200" marR="0" lvl="0" indent="-381000" algn="l" rtl="0">
              <a:lnSpc>
                <a:spcPct val="100000"/>
              </a:lnSpc>
              <a:spcBef>
                <a:spcPts val="0"/>
              </a:spcBef>
              <a:spcAft>
                <a:spcPts val="0"/>
              </a:spcAft>
              <a:buClr>
                <a:srgbClr val="0070C0"/>
              </a:buClr>
              <a:buSzPts val="2400"/>
              <a:buFont typeface="Quicksand"/>
              <a:buChar char="●"/>
            </a:pPr>
            <a:r>
              <a:rPr lang="en-GB" sz="2000" b="0" i="0" u="none" strike="noStrike" cap="none">
                <a:solidFill>
                  <a:srgbClr val="0070C0"/>
                </a:solidFill>
                <a:latin typeface="Quicksand"/>
                <a:ea typeface="Quicksand"/>
                <a:cs typeface="Quicksand"/>
                <a:sym typeface="Quicksand"/>
              </a:rPr>
              <a:t>Science Fun</a:t>
            </a:r>
            <a:endParaRPr sz="1400" b="0" i="0" u="none" strike="noStrike" cap="none">
              <a:solidFill>
                <a:srgbClr val="000000"/>
              </a:solidFill>
              <a:latin typeface="Arial"/>
              <a:ea typeface="Arial"/>
              <a:cs typeface="Arial"/>
              <a:sym typeface="Arial"/>
            </a:endParaRPr>
          </a:p>
          <a:p>
            <a:pPr marL="76200" marR="0" lvl="0" indent="0" algn="l" rtl="0">
              <a:lnSpc>
                <a:spcPct val="100000"/>
              </a:lnSpc>
              <a:spcBef>
                <a:spcPts val="0"/>
              </a:spcBef>
              <a:spcAft>
                <a:spcPts val="0"/>
              </a:spcAft>
              <a:buClr>
                <a:srgbClr val="000000"/>
              </a:buClr>
              <a:buSzPts val="2000"/>
              <a:buFont typeface="Arial"/>
              <a:buNone/>
            </a:pPr>
            <a:r>
              <a:rPr lang="en-GB" sz="2000" b="0" i="0" u="sng" strike="noStrike" cap="none">
                <a:solidFill>
                  <a:srgbClr val="0070C0"/>
                </a:solidFill>
                <a:latin typeface="Quicksand"/>
                <a:ea typeface="Quicksand"/>
                <a:cs typeface="Quicksand"/>
                <a:sym typeface="Quicksand"/>
                <a:hlinkClick r:id="rId8">
                  <a:extLst>
                    <a:ext uri="{A12FA001-AC4F-418D-AE19-62706E023703}">
                      <ahyp:hlinkClr xmlns:ahyp="http://schemas.microsoft.com/office/drawing/2018/hyperlinkcolor" val="tx"/>
                    </a:ext>
                  </a:extLst>
                </a:hlinkClick>
              </a:rPr>
              <a:t>https://www.sciencefun.org/kidszone/experiments/</a:t>
            </a: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0070C0"/>
                </a:solidFill>
                <a:latin typeface="Quicksand"/>
                <a:ea typeface="Quicksand"/>
                <a:cs typeface="Quicksand"/>
                <a:sym typeface="Quicksand"/>
              </a:rPr>
              <a:t>Other</a:t>
            </a:r>
            <a:r>
              <a:rPr lang="en-GB" sz="2000" b="0" i="0" u="none" strike="noStrike" cap="none">
                <a:solidFill>
                  <a:srgbClr val="0070C0"/>
                </a:solidFill>
                <a:latin typeface="Quicksand"/>
                <a:ea typeface="Quicksand"/>
                <a:cs typeface="Quicksand"/>
                <a:sym typeface="Quicksand"/>
              </a:rPr>
              <a:t>:</a:t>
            </a:r>
            <a:endParaRPr sz="1400" b="0" i="0" u="none" strike="noStrike" cap="none">
              <a:solidFill>
                <a:srgbClr val="000000"/>
              </a:solidFill>
              <a:latin typeface="Arial"/>
              <a:ea typeface="Arial"/>
              <a:cs typeface="Arial"/>
              <a:sym typeface="Arial"/>
            </a:endParaRPr>
          </a:p>
          <a:p>
            <a:pPr marL="457200" marR="0" lvl="0" indent="-381000" algn="l" rtl="0">
              <a:lnSpc>
                <a:spcPct val="100000"/>
              </a:lnSpc>
              <a:spcBef>
                <a:spcPts val="0"/>
              </a:spcBef>
              <a:spcAft>
                <a:spcPts val="0"/>
              </a:spcAft>
              <a:buClr>
                <a:srgbClr val="0070C0"/>
              </a:buClr>
              <a:buSzPts val="2400"/>
              <a:buFont typeface="Quicksand"/>
              <a:buChar char="●"/>
            </a:pPr>
            <a:r>
              <a:rPr lang="en-GB" sz="2000" b="0" i="0" u="none" strike="noStrike" cap="none">
                <a:solidFill>
                  <a:srgbClr val="0070C0"/>
                </a:solidFill>
                <a:latin typeface="Quicksand"/>
                <a:ea typeface="Quicksand"/>
                <a:cs typeface="Quicksand"/>
                <a:sym typeface="Quicksand"/>
              </a:rPr>
              <a:t>Go Noodle</a:t>
            </a: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r>
              <a:rPr lang="en-GB" sz="2000" b="0" i="0" u="sng" strike="noStrike" cap="none">
                <a:solidFill>
                  <a:srgbClr val="0070C0"/>
                </a:solidFill>
                <a:latin typeface="Quicksand"/>
                <a:ea typeface="Quicksand"/>
                <a:cs typeface="Quicksand"/>
                <a:sym typeface="Quicksand"/>
                <a:hlinkClick r:id="rId9">
                  <a:extLst>
                    <a:ext uri="{A12FA001-AC4F-418D-AE19-62706E023703}">
                      <ahyp:hlinkClr xmlns:ahyp="http://schemas.microsoft.com/office/drawing/2018/hyperlinkcolor" val="tx"/>
                    </a:ext>
                  </a:extLst>
                </a:hlinkClick>
              </a:rPr>
              <a:t>https://www.gonoodle.com/</a:t>
            </a:r>
            <a:endParaRPr sz="2000" b="0" i="0" u="none" strike="noStrike" cap="none">
              <a:solidFill>
                <a:srgbClr val="0070C0"/>
              </a:solidFill>
              <a:latin typeface="Quicksand"/>
              <a:ea typeface="Quicksand"/>
              <a:cs typeface="Quicksand"/>
              <a:sym typeface="Quicksand"/>
            </a:endParaRPr>
          </a:p>
          <a:p>
            <a:pPr marL="457200" marR="0" lvl="0" indent="-355600" algn="l" rtl="0">
              <a:lnSpc>
                <a:spcPct val="100000"/>
              </a:lnSpc>
              <a:spcBef>
                <a:spcPts val="0"/>
              </a:spcBef>
              <a:spcAft>
                <a:spcPts val="0"/>
              </a:spcAft>
              <a:buClr>
                <a:srgbClr val="0070C0"/>
              </a:buClr>
              <a:buSzPts val="2000"/>
              <a:buFont typeface="Quicksand"/>
              <a:buChar char="●"/>
            </a:pPr>
            <a:r>
              <a:rPr lang="en-GB" sz="2000" b="0" i="0" u="none" strike="noStrike" cap="none">
                <a:solidFill>
                  <a:srgbClr val="0070C0"/>
                </a:solidFill>
                <a:latin typeface="Quicksand"/>
                <a:ea typeface="Quicksand"/>
                <a:cs typeface="Quicksand"/>
                <a:sym typeface="Quicksand"/>
              </a:rPr>
              <a:t>BBC Bitesize</a:t>
            </a: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70C0"/>
              </a:solidFill>
              <a:latin typeface="Quicksand"/>
              <a:ea typeface="Quicksand"/>
              <a:cs typeface="Quicksand"/>
              <a:sym typeface="Quicksand"/>
            </a:endParaRPr>
          </a:p>
          <a:p>
            <a:pPr marL="457200" marR="0" lvl="0" indent="-228600" algn="l" rtl="0">
              <a:lnSpc>
                <a:spcPct val="100000"/>
              </a:lnSpc>
              <a:spcBef>
                <a:spcPts val="0"/>
              </a:spcBef>
              <a:spcAft>
                <a:spcPts val="0"/>
              </a:spcAft>
              <a:buClr>
                <a:srgbClr val="0070C0"/>
              </a:buClr>
              <a:buSzPts val="2400"/>
              <a:buFont typeface="Quicksand"/>
              <a:buNone/>
            </a:pP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70C0"/>
              </a:solidFill>
              <a:latin typeface="Quicksand"/>
              <a:ea typeface="Quicksand"/>
              <a:cs typeface="Quicksand"/>
              <a:sym typeface="Quicksand"/>
            </a:endParaRPr>
          </a:p>
          <a:p>
            <a:pPr marL="457200" marR="0" lvl="0" indent="-228600" algn="l" rtl="0">
              <a:lnSpc>
                <a:spcPct val="100000"/>
              </a:lnSpc>
              <a:spcBef>
                <a:spcPts val="0"/>
              </a:spcBef>
              <a:spcAft>
                <a:spcPts val="0"/>
              </a:spcAft>
              <a:buClr>
                <a:srgbClr val="0070C0"/>
              </a:buClr>
              <a:buSzPts val="2400"/>
              <a:buFont typeface="Quicksand"/>
              <a:buNone/>
            </a:pP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70C0"/>
              </a:solidFill>
              <a:latin typeface="Quicksand"/>
              <a:ea typeface="Quicksand"/>
              <a:cs typeface="Quicksand"/>
              <a:sym typeface="Quicksand"/>
            </a:endParaRPr>
          </a:p>
          <a:p>
            <a:pPr marL="7620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0070C0"/>
              </a:solidFill>
              <a:latin typeface="Quicksand"/>
              <a:ea typeface="Quicksand"/>
              <a:cs typeface="Quicksand"/>
              <a:sym typeface="Quicksan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12"/>
          <p:cNvSpPr txBox="1">
            <a:spLocks noGrp="1"/>
          </p:cNvSpPr>
          <p:nvPr>
            <p:ph type="title"/>
          </p:nvPr>
        </p:nvSpPr>
        <p:spPr>
          <a:xfrm>
            <a:off x="3084632" y="472905"/>
            <a:ext cx="5798111"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b="1" u="sng">
                <a:latin typeface="Quicksand"/>
                <a:ea typeface="Quicksand"/>
                <a:cs typeface="Quicksand"/>
                <a:sym typeface="Quicksand"/>
              </a:rPr>
              <a:t>Are there any questions?</a:t>
            </a:r>
            <a:endParaRPr b="1">
              <a:latin typeface="Quicksand"/>
              <a:ea typeface="Quicksand"/>
              <a:cs typeface="Quicksand"/>
              <a:sym typeface="Quicksand"/>
            </a:endParaRPr>
          </a:p>
        </p:txBody>
      </p:sp>
      <p:pic>
        <p:nvPicPr>
          <p:cNvPr id="228" name="Google Shape;228;p12"/>
          <p:cNvPicPr preferRelativeResize="0"/>
          <p:nvPr/>
        </p:nvPicPr>
        <p:blipFill rotWithShape="1">
          <a:blip r:embed="rId3">
            <a:alphaModFix/>
          </a:blip>
          <a:srcRect/>
          <a:stretch/>
        </p:blipFill>
        <p:spPr>
          <a:xfrm>
            <a:off x="475050" y="5840175"/>
            <a:ext cx="780822" cy="678975"/>
          </a:xfrm>
          <a:prstGeom prst="rect">
            <a:avLst/>
          </a:prstGeom>
          <a:noFill/>
          <a:ln>
            <a:noFill/>
          </a:ln>
        </p:spPr>
      </p:pic>
      <p:pic>
        <p:nvPicPr>
          <p:cNvPr id="229" name="Google Shape;229;p12"/>
          <p:cNvPicPr preferRelativeResize="0"/>
          <p:nvPr/>
        </p:nvPicPr>
        <p:blipFill rotWithShape="1">
          <a:blip r:embed="rId4">
            <a:alphaModFix/>
          </a:blip>
          <a:srcRect/>
          <a:stretch/>
        </p:blipFill>
        <p:spPr>
          <a:xfrm>
            <a:off x="826928" y="1373450"/>
            <a:ext cx="3754275" cy="3532350"/>
          </a:xfrm>
          <a:prstGeom prst="rect">
            <a:avLst/>
          </a:prstGeom>
          <a:noFill/>
          <a:ln>
            <a:noFill/>
          </a:ln>
        </p:spPr>
      </p:pic>
      <p:sp>
        <p:nvSpPr>
          <p:cNvPr id="230" name="Google Shape;230;p12"/>
          <p:cNvSpPr/>
          <p:nvPr/>
        </p:nvSpPr>
        <p:spPr>
          <a:xfrm>
            <a:off x="4935431" y="1946345"/>
            <a:ext cx="5272259" cy="230832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0070C0"/>
                </a:solidFill>
                <a:latin typeface="Quicksand"/>
                <a:ea typeface="Quicksand"/>
                <a:cs typeface="Quicksand"/>
                <a:sym typeface="Quicksand"/>
              </a:rPr>
              <a:t>If you have any questions please contact the school office or Miss Harris.</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rgbClr val="0070C0"/>
                </a:solidFill>
                <a:latin typeface="Quicksand"/>
                <a:ea typeface="Quicksand"/>
                <a:cs typeface="Quicksand"/>
                <a:sym typeface="Quicksand"/>
              </a:rPr>
              <a:t>My email address is </a:t>
            </a:r>
            <a:r>
              <a:rPr lang="en-GB" sz="2400" u="sng" dirty="0">
                <a:solidFill>
                  <a:srgbClr val="0070C0"/>
                </a:solidFill>
                <a:latin typeface="Quicksand"/>
                <a:ea typeface="Quicksand"/>
                <a:cs typeface="Quicksand"/>
                <a:sym typeface="Quicksand"/>
              </a:rPr>
              <a:t>nharris</a:t>
            </a:r>
            <a:r>
              <a:rPr lang="en-GB" sz="2400" b="0" i="0" u="sng" strike="noStrike" cap="none" dirty="0">
                <a:solidFill>
                  <a:srgbClr val="0070C0"/>
                </a:solidFill>
                <a:latin typeface="Quicksand"/>
                <a:ea typeface="Quicksand"/>
                <a:cs typeface="Quicksand"/>
                <a:sym typeface="Quicksand"/>
                <a:hlinkClick r:id="rId5">
                  <a:extLst>
                    <a:ext uri="{A12FA001-AC4F-418D-AE19-62706E023703}">
                      <ahyp:hlinkClr xmlns:ahyp="http://schemas.microsoft.com/office/drawing/2018/hyperlinkcolor" val="tx"/>
                    </a:ext>
                  </a:extLst>
                </a:hlinkClick>
              </a:rPr>
              <a:t>@bestacaedmies.org.uk</a:t>
            </a:r>
            <a:endParaRPr sz="2400" b="0" i="0" u="none" strike="noStrike" cap="none" dirty="0">
              <a:solidFill>
                <a:srgbClr val="0070C0"/>
              </a:solidFill>
              <a:latin typeface="Quicksand"/>
              <a:ea typeface="Quicksand"/>
              <a:cs typeface="Quicksand"/>
              <a:sym typeface="Quicksand"/>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rgbClr val="0070C0"/>
              </a:solidFill>
              <a:latin typeface="Quicksand"/>
              <a:ea typeface="Quicksand"/>
              <a:cs typeface="Quicksand"/>
              <a:sym typeface="Quicksand"/>
            </a:endParaRPr>
          </a:p>
        </p:txBody>
      </p:sp>
      <p:sp>
        <p:nvSpPr>
          <p:cNvPr id="231" name="Google Shape;231;p12"/>
          <p:cNvSpPr/>
          <p:nvPr/>
        </p:nvSpPr>
        <p:spPr>
          <a:xfrm>
            <a:off x="1569760" y="5385991"/>
            <a:ext cx="9589485" cy="46166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rgbClr val="0070C0"/>
                </a:solidFill>
                <a:latin typeface="Quicksand"/>
                <a:ea typeface="Quicksand"/>
                <a:cs typeface="Quicksand"/>
                <a:sym typeface="Quicksand"/>
              </a:rPr>
              <a:t>We look forward to supporting your child with all of their learning!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387</Words>
  <Application>Microsoft Office PowerPoint</Application>
  <PresentationFormat>Widescreen</PresentationFormat>
  <Paragraphs>72</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Quicksand</vt:lpstr>
      <vt:lpstr>Arial</vt:lpstr>
      <vt:lpstr>Trebuchet MS</vt:lpstr>
      <vt:lpstr>Calibri</vt:lpstr>
      <vt:lpstr>Noto Sans</vt:lpstr>
      <vt:lpstr>Facet</vt:lpstr>
      <vt:lpstr>Welcome to Stingray Class</vt:lpstr>
      <vt:lpstr>Who is in in our class?</vt:lpstr>
      <vt:lpstr>Who is in in our class?</vt:lpstr>
      <vt:lpstr>Our Timetable:</vt:lpstr>
      <vt:lpstr>Curriculum overview:</vt:lpstr>
      <vt:lpstr>Equipment List:</vt:lpstr>
      <vt:lpstr>Our Class Promise:</vt:lpstr>
      <vt:lpstr>Home Announcements:</vt:lpstr>
      <vt:lpstr>Parent Links:</vt:lpstr>
      <vt:lpstr>Are there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Nicola Harris</dc:creator>
  <cp:lastModifiedBy>Nicola Harris</cp:lastModifiedBy>
  <cp:revision>1</cp:revision>
  <dcterms:modified xsi:type="dcterms:W3CDTF">2025-09-13T10:53:01Z</dcterms:modified>
</cp:coreProperties>
</file>